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61" r:id="rId6"/>
    <p:sldId id="258" r:id="rId7"/>
    <p:sldId id="257" r:id="rId8"/>
    <p:sldId id="260" r:id="rId9"/>
    <p:sldId id="262" r:id="rId10"/>
    <p:sldId id="264" r:id="rId11"/>
    <p:sldId id="265" r:id="rId12"/>
    <p:sldId id="266" r:id="rId13"/>
    <p:sldId id="291" r:id="rId14"/>
    <p:sldId id="272" r:id="rId15"/>
    <p:sldId id="271" r:id="rId16"/>
    <p:sldId id="273" r:id="rId17"/>
    <p:sldId id="268" r:id="rId18"/>
    <p:sldId id="269" r:id="rId19"/>
    <p:sldId id="270" r:id="rId20"/>
    <p:sldId id="279" r:id="rId21"/>
    <p:sldId id="278" r:id="rId22"/>
    <p:sldId id="276" r:id="rId23"/>
    <p:sldId id="277" r:id="rId24"/>
    <p:sldId id="282" r:id="rId25"/>
    <p:sldId id="290" r:id="rId26"/>
    <p:sldId id="284" r:id="rId27"/>
    <p:sldId id="283" r:id="rId28"/>
    <p:sldId id="305" r:id="rId29"/>
    <p:sldId id="287" r:id="rId30"/>
    <p:sldId id="288" r:id="rId31"/>
    <p:sldId id="292" r:id="rId32"/>
    <p:sldId id="301" r:id="rId33"/>
    <p:sldId id="296" r:id="rId34"/>
    <p:sldId id="297" r:id="rId35"/>
    <p:sldId id="298" r:id="rId36"/>
    <p:sldId id="303" r:id="rId37"/>
    <p:sldId id="299" r:id="rId38"/>
    <p:sldId id="300" r:id="rId39"/>
    <p:sldId id="302" r:id="rId40"/>
    <p:sldId id="304" r:id="rId41"/>
    <p:sldId id="286" r:id="rId42"/>
    <p:sldId id="307" r:id="rId43"/>
    <p:sldId id="308" r:id="rId44"/>
    <p:sldId id="30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34E110-FAB2-4F82-8F8C-F4BECC31DBA2}" v="326" dt="2020-05-05T05:18:26.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83901" autoAdjust="0"/>
  </p:normalViewPr>
  <p:slideViewPr>
    <p:cSldViewPr snapToGrid="0">
      <p:cViewPr varScale="1">
        <p:scale>
          <a:sx n="95" d="100"/>
          <a:sy n="95" d="100"/>
        </p:scale>
        <p:origin x="12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NG TIAN EN#" userId="57a2aa2f-d61e-489c-ae98-aad6017c18db" providerId="ADAL" clId="{A334E110-FAB2-4F82-8F8C-F4BECC31DBA2}"/>
    <pc:docChg chg="undo custSel addSld delSld modSld sldOrd modMainMaster">
      <pc:chgData name="#CHONG TIAN EN#" userId="57a2aa2f-d61e-489c-ae98-aad6017c18db" providerId="ADAL" clId="{A334E110-FAB2-4F82-8F8C-F4BECC31DBA2}" dt="2020-05-05T05:19:36.797" v="1506" actId="1036"/>
      <pc:docMkLst>
        <pc:docMk/>
      </pc:docMkLst>
      <pc:sldChg chg="delSp">
        <pc:chgData name="#CHONG TIAN EN#" userId="57a2aa2f-d61e-489c-ae98-aad6017c18db" providerId="ADAL" clId="{A334E110-FAB2-4F82-8F8C-F4BECC31DBA2}" dt="2020-05-05T05:19:03.735" v="1477" actId="478"/>
        <pc:sldMkLst>
          <pc:docMk/>
          <pc:sldMk cId="3814672646" sldId="256"/>
        </pc:sldMkLst>
        <pc:spChg chg="del">
          <ac:chgData name="#CHONG TIAN EN#" userId="57a2aa2f-d61e-489c-ae98-aad6017c18db" providerId="ADAL" clId="{A334E110-FAB2-4F82-8F8C-F4BECC31DBA2}" dt="2020-05-05T05:19:03.735" v="1477" actId="478"/>
          <ac:spMkLst>
            <pc:docMk/>
            <pc:sldMk cId="3814672646" sldId="256"/>
            <ac:spMk id="2" creationId="{67FD2AD1-22C1-45C6-9B71-653AA75BF486}"/>
          </ac:spMkLst>
        </pc:spChg>
      </pc:sldChg>
      <pc:sldChg chg="ord">
        <pc:chgData name="#CHONG TIAN EN#" userId="57a2aa2f-d61e-489c-ae98-aad6017c18db" providerId="ADAL" clId="{A334E110-FAB2-4F82-8F8C-F4BECC31DBA2}" dt="2020-05-01T08:08:49.808" v="1338"/>
        <pc:sldMkLst>
          <pc:docMk/>
          <pc:sldMk cId="3786568655" sldId="257"/>
        </pc:sldMkLst>
      </pc:sldChg>
      <pc:sldChg chg="modSp ord">
        <pc:chgData name="#CHONG TIAN EN#" userId="57a2aa2f-d61e-489c-ae98-aad6017c18db" providerId="ADAL" clId="{A334E110-FAB2-4F82-8F8C-F4BECC31DBA2}" dt="2020-05-01T08:11:27.540" v="1373" actId="20577"/>
        <pc:sldMkLst>
          <pc:docMk/>
          <pc:sldMk cId="1774888673" sldId="261"/>
        </pc:sldMkLst>
        <pc:spChg chg="mod">
          <ac:chgData name="#CHONG TIAN EN#" userId="57a2aa2f-d61e-489c-ae98-aad6017c18db" providerId="ADAL" clId="{A334E110-FAB2-4F82-8F8C-F4BECC31DBA2}" dt="2020-05-01T08:11:27.540" v="1373" actId="20577"/>
          <ac:spMkLst>
            <pc:docMk/>
            <pc:sldMk cId="1774888673" sldId="261"/>
            <ac:spMk id="29" creationId="{0430FA73-1474-4687-9417-73D1E2C11D5E}"/>
          </ac:spMkLst>
        </pc:spChg>
        <pc:picChg chg="mod">
          <ac:chgData name="#CHONG TIAN EN#" userId="57a2aa2f-d61e-489c-ae98-aad6017c18db" providerId="ADAL" clId="{A334E110-FAB2-4F82-8F8C-F4BECC31DBA2}" dt="2020-04-23T14:39:38.475" v="11" actId="14100"/>
          <ac:picMkLst>
            <pc:docMk/>
            <pc:sldMk cId="1774888673" sldId="261"/>
            <ac:picMk id="11" creationId="{001A204F-6A03-44C9-92FF-9A180D0EE26F}"/>
          </ac:picMkLst>
        </pc:picChg>
      </pc:sldChg>
      <pc:sldChg chg="modSp">
        <pc:chgData name="#CHONG TIAN EN#" userId="57a2aa2f-d61e-489c-ae98-aad6017c18db" providerId="ADAL" clId="{A334E110-FAB2-4F82-8F8C-F4BECC31DBA2}" dt="2020-05-01T10:06:34.012" v="1419" actId="1076"/>
        <pc:sldMkLst>
          <pc:docMk/>
          <pc:sldMk cId="4136183358" sldId="262"/>
        </pc:sldMkLst>
        <pc:spChg chg="mod">
          <ac:chgData name="#CHONG TIAN EN#" userId="57a2aa2f-d61e-489c-ae98-aad6017c18db" providerId="ADAL" clId="{A334E110-FAB2-4F82-8F8C-F4BECC31DBA2}" dt="2020-05-01T10:06:34.012" v="1419" actId="1076"/>
          <ac:spMkLst>
            <pc:docMk/>
            <pc:sldMk cId="4136183358" sldId="262"/>
            <ac:spMk id="2" creationId="{45C387C2-ABF7-4AD7-8513-407F8B3BA5AE}"/>
          </ac:spMkLst>
        </pc:spChg>
      </pc:sldChg>
      <pc:sldChg chg="modSp">
        <pc:chgData name="#CHONG TIAN EN#" userId="57a2aa2f-d61e-489c-ae98-aad6017c18db" providerId="ADAL" clId="{A334E110-FAB2-4F82-8F8C-F4BECC31DBA2}" dt="2020-05-01T05:44:32.279" v="783" actId="20577"/>
        <pc:sldMkLst>
          <pc:docMk/>
          <pc:sldMk cId="931313461" sldId="264"/>
        </pc:sldMkLst>
        <pc:spChg chg="mod">
          <ac:chgData name="#CHONG TIAN EN#" userId="57a2aa2f-d61e-489c-ae98-aad6017c18db" providerId="ADAL" clId="{A334E110-FAB2-4F82-8F8C-F4BECC31DBA2}" dt="2020-05-01T05:44:32.279" v="783" actId="20577"/>
          <ac:spMkLst>
            <pc:docMk/>
            <pc:sldMk cId="931313461" sldId="264"/>
            <ac:spMk id="11" creationId="{DE791D44-B51E-4964-A83F-A8C00F1ADC23}"/>
          </ac:spMkLst>
        </pc:spChg>
      </pc:sldChg>
      <pc:sldChg chg="modSp ord">
        <pc:chgData name="#CHONG TIAN EN#" userId="57a2aa2f-d61e-489c-ae98-aad6017c18db" providerId="ADAL" clId="{A334E110-FAB2-4F82-8F8C-F4BECC31DBA2}" dt="2020-05-01T05:48:29.018" v="866"/>
        <pc:sldMkLst>
          <pc:docMk/>
          <pc:sldMk cId="2323614333" sldId="271"/>
        </pc:sldMkLst>
        <pc:spChg chg="mod">
          <ac:chgData name="#CHONG TIAN EN#" userId="57a2aa2f-d61e-489c-ae98-aad6017c18db" providerId="ADAL" clId="{A334E110-FAB2-4F82-8F8C-F4BECC31DBA2}" dt="2020-05-01T05:46:16.340" v="855" actId="20577"/>
          <ac:spMkLst>
            <pc:docMk/>
            <pc:sldMk cId="2323614333" sldId="271"/>
            <ac:spMk id="10" creationId="{0E1D116F-81FA-47DF-B6FE-C4EED9BE7D3A}"/>
          </ac:spMkLst>
        </pc:spChg>
      </pc:sldChg>
      <pc:sldChg chg="modSp">
        <pc:chgData name="#CHONG TIAN EN#" userId="57a2aa2f-d61e-489c-ae98-aad6017c18db" providerId="ADAL" clId="{A334E110-FAB2-4F82-8F8C-F4BECC31DBA2}" dt="2020-05-01T05:50:20.899" v="895" actId="27636"/>
        <pc:sldMkLst>
          <pc:docMk/>
          <pc:sldMk cId="2264605957" sldId="272"/>
        </pc:sldMkLst>
        <pc:spChg chg="mod">
          <ac:chgData name="#CHONG TIAN EN#" userId="57a2aa2f-d61e-489c-ae98-aad6017c18db" providerId="ADAL" clId="{A334E110-FAB2-4F82-8F8C-F4BECC31DBA2}" dt="2020-05-01T05:50:20.899" v="895" actId="27636"/>
          <ac:spMkLst>
            <pc:docMk/>
            <pc:sldMk cId="2264605957" sldId="272"/>
            <ac:spMk id="16" creationId="{81DE2D32-E3F0-410E-9FCE-8EDBD6E73187}"/>
          </ac:spMkLst>
        </pc:spChg>
      </pc:sldChg>
      <pc:sldChg chg="add del ord">
        <pc:chgData name="#CHONG TIAN EN#" userId="57a2aa2f-d61e-489c-ae98-aad6017c18db" providerId="ADAL" clId="{A334E110-FAB2-4F82-8F8C-F4BECC31DBA2}" dt="2020-05-01T05:50:04.768" v="886"/>
        <pc:sldMkLst>
          <pc:docMk/>
          <pc:sldMk cId="1552562492" sldId="273"/>
        </pc:sldMkLst>
      </pc:sldChg>
      <pc:sldChg chg="modSp">
        <pc:chgData name="#CHONG TIAN EN#" userId="57a2aa2f-d61e-489c-ae98-aad6017c18db" providerId="ADAL" clId="{A334E110-FAB2-4F82-8F8C-F4BECC31DBA2}" dt="2020-04-13T14:14:21.789" v="8" actId="1076"/>
        <pc:sldMkLst>
          <pc:docMk/>
          <pc:sldMk cId="3360286397" sldId="276"/>
        </pc:sldMkLst>
        <pc:picChg chg="mod">
          <ac:chgData name="#CHONG TIAN EN#" userId="57a2aa2f-d61e-489c-ae98-aad6017c18db" providerId="ADAL" clId="{A334E110-FAB2-4F82-8F8C-F4BECC31DBA2}" dt="2020-04-13T14:14:21.789" v="8" actId="1076"/>
          <ac:picMkLst>
            <pc:docMk/>
            <pc:sldMk cId="3360286397" sldId="276"/>
            <ac:picMk id="8" creationId="{A59057D1-D44C-40F6-A72C-02FB181CB2AC}"/>
          </ac:picMkLst>
        </pc:picChg>
      </pc:sldChg>
      <pc:sldChg chg="modSp">
        <pc:chgData name="#CHONG TIAN EN#" userId="57a2aa2f-d61e-489c-ae98-aad6017c18db" providerId="ADAL" clId="{A334E110-FAB2-4F82-8F8C-F4BECC31DBA2}" dt="2020-05-01T05:50:58.718" v="896" actId="15"/>
        <pc:sldMkLst>
          <pc:docMk/>
          <pc:sldMk cId="1925607997" sldId="278"/>
        </pc:sldMkLst>
        <pc:spChg chg="mod">
          <ac:chgData name="#CHONG TIAN EN#" userId="57a2aa2f-d61e-489c-ae98-aad6017c18db" providerId="ADAL" clId="{A334E110-FAB2-4F82-8F8C-F4BECC31DBA2}" dt="2020-05-01T05:50:58.718" v="896" actId="15"/>
          <ac:spMkLst>
            <pc:docMk/>
            <pc:sldMk cId="1925607997" sldId="278"/>
            <ac:spMk id="8" creationId="{A468D47B-F621-4627-9B23-A194227DE76C}"/>
          </ac:spMkLst>
        </pc:spChg>
      </pc:sldChg>
      <pc:sldChg chg="del">
        <pc:chgData name="#CHONG TIAN EN#" userId="57a2aa2f-d61e-489c-ae98-aad6017c18db" providerId="ADAL" clId="{A334E110-FAB2-4F82-8F8C-F4BECC31DBA2}" dt="2020-04-20T06:27:25.065" v="9" actId="2696"/>
        <pc:sldMkLst>
          <pc:docMk/>
          <pc:sldMk cId="3740547603" sldId="281"/>
        </pc:sldMkLst>
      </pc:sldChg>
      <pc:sldChg chg="modSp">
        <pc:chgData name="#CHONG TIAN EN#" userId="57a2aa2f-d61e-489c-ae98-aad6017c18db" providerId="ADAL" clId="{A334E110-FAB2-4F82-8F8C-F4BECC31DBA2}" dt="2020-04-30T14:34:41.315" v="143" actId="20577"/>
        <pc:sldMkLst>
          <pc:docMk/>
          <pc:sldMk cId="2277325639" sldId="282"/>
        </pc:sldMkLst>
        <pc:spChg chg="mod">
          <ac:chgData name="#CHONG TIAN EN#" userId="57a2aa2f-d61e-489c-ae98-aad6017c18db" providerId="ADAL" clId="{A334E110-FAB2-4F82-8F8C-F4BECC31DBA2}" dt="2020-04-30T14:34:41.315" v="143" actId="20577"/>
          <ac:spMkLst>
            <pc:docMk/>
            <pc:sldMk cId="2277325639" sldId="282"/>
            <ac:spMk id="10" creationId="{D6367218-4F34-4839-BBBA-EB26BDC8F551}"/>
          </ac:spMkLst>
        </pc:spChg>
      </pc:sldChg>
      <pc:sldChg chg="modSp">
        <pc:chgData name="#CHONG TIAN EN#" userId="57a2aa2f-d61e-489c-ae98-aad6017c18db" providerId="ADAL" clId="{A334E110-FAB2-4F82-8F8C-F4BECC31DBA2}" dt="2020-04-30T14:31:23.015" v="83" actId="1035"/>
        <pc:sldMkLst>
          <pc:docMk/>
          <pc:sldMk cId="1055065756" sldId="283"/>
        </pc:sldMkLst>
        <pc:graphicFrameChg chg="mod modGraphic">
          <ac:chgData name="#CHONG TIAN EN#" userId="57a2aa2f-d61e-489c-ae98-aad6017c18db" providerId="ADAL" clId="{A334E110-FAB2-4F82-8F8C-F4BECC31DBA2}" dt="2020-04-30T14:31:23.015" v="83" actId="1035"/>
          <ac:graphicFrameMkLst>
            <pc:docMk/>
            <pc:sldMk cId="1055065756" sldId="283"/>
            <ac:graphicFrameMk id="3" creationId="{4A775175-CD30-42BE-8BD5-C7BD66097DFC}"/>
          </ac:graphicFrameMkLst>
        </pc:graphicFrameChg>
      </pc:sldChg>
      <pc:sldChg chg="modSp modNotesTx">
        <pc:chgData name="#CHONG TIAN EN#" userId="57a2aa2f-d61e-489c-ae98-aad6017c18db" providerId="ADAL" clId="{A334E110-FAB2-4F82-8F8C-F4BECC31DBA2}" dt="2020-05-01T10:21:33.273" v="1465" actId="20577"/>
        <pc:sldMkLst>
          <pc:docMk/>
          <pc:sldMk cId="4099379529" sldId="286"/>
        </pc:sldMkLst>
        <pc:spChg chg="mod">
          <ac:chgData name="#CHONG TIAN EN#" userId="57a2aa2f-d61e-489c-ae98-aad6017c18db" providerId="ADAL" clId="{A334E110-FAB2-4F82-8F8C-F4BECC31DBA2}" dt="2020-05-01T10:21:33.273" v="1465" actId="20577"/>
          <ac:spMkLst>
            <pc:docMk/>
            <pc:sldMk cId="4099379529" sldId="286"/>
            <ac:spMk id="8" creationId="{04C4171E-481F-4DCB-8756-B2F359EAEA1B}"/>
          </ac:spMkLst>
        </pc:spChg>
      </pc:sldChg>
      <pc:sldChg chg="delSp modSp">
        <pc:chgData name="#CHONG TIAN EN#" userId="57a2aa2f-d61e-489c-ae98-aad6017c18db" providerId="ADAL" clId="{A334E110-FAB2-4F82-8F8C-F4BECC31DBA2}" dt="2020-05-01T05:45:14.926" v="784" actId="478"/>
        <pc:sldMkLst>
          <pc:docMk/>
          <pc:sldMk cId="1796503571" sldId="291"/>
        </pc:sldMkLst>
        <pc:spChg chg="del">
          <ac:chgData name="#CHONG TIAN EN#" userId="57a2aa2f-d61e-489c-ae98-aad6017c18db" providerId="ADAL" clId="{A334E110-FAB2-4F82-8F8C-F4BECC31DBA2}" dt="2020-05-01T05:45:14.926" v="784" actId="478"/>
          <ac:spMkLst>
            <pc:docMk/>
            <pc:sldMk cId="1796503571" sldId="291"/>
            <ac:spMk id="6" creationId="{1813F9AD-E981-41B4-A8FB-073E2DE391DA}"/>
          </ac:spMkLst>
        </pc:spChg>
        <pc:spChg chg="mod">
          <ac:chgData name="#CHONG TIAN EN#" userId="57a2aa2f-d61e-489c-ae98-aad6017c18db" providerId="ADAL" clId="{A334E110-FAB2-4F82-8F8C-F4BECC31DBA2}" dt="2020-04-30T15:34:09.524" v="695" actId="20577"/>
          <ac:spMkLst>
            <pc:docMk/>
            <pc:sldMk cId="1796503571" sldId="291"/>
            <ac:spMk id="16" creationId="{31B00802-1519-4371-B53E-EDA862F8E721}"/>
          </ac:spMkLst>
        </pc:spChg>
      </pc:sldChg>
      <pc:sldChg chg="addSp modSp modAnim">
        <pc:chgData name="#CHONG TIAN EN#" userId="57a2aa2f-d61e-489c-ae98-aad6017c18db" providerId="ADAL" clId="{A334E110-FAB2-4F82-8F8C-F4BECC31DBA2}" dt="2020-05-01T10:07:41.345" v="1422" actId="167"/>
        <pc:sldMkLst>
          <pc:docMk/>
          <pc:sldMk cId="758894013" sldId="296"/>
        </pc:sldMkLst>
        <pc:spChg chg="add mod">
          <ac:chgData name="#CHONG TIAN EN#" userId="57a2aa2f-d61e-489c-ae98-aad6017c18db" providerId="ADAL" clId="{A334E110-FAB2-4F82-8F8C-F4BECC31DBA2}" dt="2020-05-01T06:01:34.185" v="914" actId="208"/>
          <ac:spMkLst>
            <pc:docMk/>
            <pc:sldMk cId="758894013" sldId="296"/>
            <ac:spMk id="3" creationId="{6D1C1E7F-92E2-4CB3-AEE7-5F6CF315385E}"/>
          </ac:spMkLst>
        </pc:spChg>
        <pc:picChg chg="ord">
          <ac:chgData name="#CHONG TIAN EN#" userId="57a2aa2f-d61e-489c-ae98-aad6017c18db" providerId="ADAL" clId="{A334E110-FAB2-4F82-8F8C-F4BECC31DBA2}" dt="2020-05-01T10:07:41.345" v="1422" actId="167"/>
          <ac:picMkLst>
            <pc:docMk/>
            <pc:sldMk cId="758894013" sldId="296"/>
            <ac:picMk id="24" creationId="{C3E187D1-412E-4162-A3AF-79062143E15E}"/>
          </ac:picMkLst>
        </pc:picChg>
      </pc:sldChg>
      <pc:sldChg chg="modSp">
        <pc:chgData name="#CHONG TIAN EN#" userId="57a2aa2f-d61e-489c-ae98-aad6017c18db" providerId="ADAL" clId="{A334E110-FAB2-4F82-8F8C-F4BECC31DBA2}" dt="2020-05-01T10:07:49.964" v="1423" actId="167"/>
        <pc:sldMkLst>
          <pc:docMk/>
          <pc:sldMk cId="3997712908" sldId="297"/>
        </pc:sldMkLst>
        <pc:picChg chg="mod">
          <ac:chgData name="#CHONG TIAN EN#" userId="57a2aa2f-d61e-489c-ae98-aad6017c18db" providerId="ADAL" clId="{A334E110-FAB2-4F82-8F8C-F4BECC31DBA2}" dt="2020-04-30T13:45:31.332" v="12" actId="14826"/>
          <ac:picMkLst>
            <pc:docMk/>
            <pc:sldMk cId="3997712908" sldId="297"/>
            <ac:picMk id="22" creationId="{CA30E395-63F2-4698-BC0B-E265ED4FC83C}"/>
          </ac:picMkLst>
        </pc:picChg>
        <pc:picChg chg="ord">
          <ac:chgData name="#CHONG TIAN EN#" userId="57a2aa2f-d61e-489c-ae98-aad6017c18db" providerId="ADAL" clId="{A334E110-FAB2-4F82-8F8C-F4BECC31DBA2}" dt="2020-05-01T10:07:49.964" v="1423" actId="167"/>
          <ac:picMkLst>
            <pc:docMk/>
            <pc:sldMk cId="3997712908" sldId="297"/>
            <ac:picMk id="24" creationId="{C3E187D1-412E-4162-A3AF-79062143E15E}"/>
          </ac:picMkLst>
        </pc:picChg>
      </pc:sldChg>
      <pc:sldChg chg="modSp">
        <pc:chgData name="#CHONG TIAN EN#" userId="57a2aa2f-d61e-489c-ae98-aad6017c18db" providerId="ADAL" clId="{A334E110-FAB2-4F82-8F8C-F4BECC31DBA2}" dt="2020-05-01T10:07:55.379" v="1424" actId="167"/>
        <pc:sldMkLst>
          <pc:docMk/>
          <pc:sldMk cId="2481052239" sldId="298"/>
        </pc:sldMkLst>
        <pc:picChg chg="ord">
          <ac:chgData name="#CHONG TIAN EN#" userId="57a2aa2f-d61e-489c-ae98-aad6017c18db" providerId="ADAL" clId="{A334E110-FAB2-4F82-8F8C-F4BECC31DBA2}" dt="2020-05-01T10:07:55.379" v="1424" actId="167"/>
          <ac:picMkLst>
            <pc:docMk/>
            <pc:sldMk cId="2481052239" sldId="298"/>
            <ac:picMk id="24" creationId="{C3E187D1-412E-4162-A3AF-79062143E15E}"/>
          </ac:picMkLst>
        </pc:picChg>
      </pc:sldChg>
      <pc:sldChg chg="modSp">
        <pc:chgData name="#CHONG TIAN EN#" userId="57a2aa2f-d61e-489c-ae98-aad6017c18db" providerId="ADAL" clId="{A334E110-FAB2-4F82-8F8C-F4BECC31DBA2}" dt="2020-05-01T05:47:25.269" v="865" actId="20577"/>
        <pc:sldMkLst>
          <pc:docMk/>
          <pc:sldMk cId="4156221938" sldId="299"/>
        </pc:sldMkLst>
        <pc:spChg chg="mod">
          <ac:chgData name="#CHONG TIAN EN#" userId="57a2aa2f-d61e-489c-ae98-aad6017c18db" providerId="ADAL" clId="{A334E110-FAB2-4F82-8F8C-F4BECC31DBA2}" dt="2020-05-01T05:47:25.269" v="865" actId="20577"/>
          <ac:spMkLst>
            <pc:docMk/>
            <pc:sldMk cId="4156221938" sldId="299"/>
            <ac:spMk id="16" creationId="{81DE2D32-E3F0-410E-9FCE-8EDBD6E73187}"/>
          </ac:spMkLst>
        </pc:spChg>
      </pc:sldChg>
      <pc:sldChg chg="modSp">
        <pc:chgData name="#CHONG TIAN EN#" userId="57a2aa2f-d61e-489c-ae98-aad6017c18db" providerId="ADAL" clId="{A334E110-FAB2-4F82-8F8C-F4BECC31DBA2}" dt="2020-05-01T10:07:34.325" v="1421" actId="167"/>
        <pc:sldMkLst>
          <pc:docMk/>
          <pc:sldMk cId="3084779672" sldId="301"/>
        </pc:sldMkLst>
        <pc:picChg chg="ord">
          <ac:chgData name="#CHONG TIAN EN#" userId="57a2aa2f-d61e-489c-ae98-aad6017c18db" providerId="ADAL" clId="{A334E110-FAB2-4F82-8F8C-F4BECC31DBA2}" dt="2020-05-01T10:07:34.325" v="1421" actId="167"/>
          <ac:picMkLst>
            <pc:docMk/>
            <pc:sldMk cId="3084779672" sldId="301"/>
            <ac:picMk id="7" creationId="{09F5795A-B439-494F-A6A5-9367F2E89864}"/>
          </ac:picMkLst>
        </pc:picChg>
      </pc:sldChg>
      <pc:sldChg chg="addSp delSp modSp">
        <pc:chgData name="#CHONG TIAN EN#" userId="57a2aa2f-d61e-489c-ae98-aad6017c18db" providerId="ADAL" clId="{A334E110-FAB2-4F82-8F8C-F4BECC31DBA2}" dt="2020-05-01T06:06:11.224" v="993" actId="14100"/>
        <pc:sldMkLst>
          <pc:docMk/>
          <pc:sldMk cId="3169135240" sldId="302"/>
        </pc:sldMkLst>
        <pc:spChg chg="add mod">
          <ac:chgData name="#CHONG TIAN EN#" userId="57a2aa2f-d61e-489c-ae98-aad6017c18db" providerId="ADAL" clId="{A334E110-FAB2-4F82-8F8C-F4BECC31DBA2}" dt="2020-05-01T06:06:11.224" v="993" actId="14100"/>
          <ac:spMkLst>
            <pc:docMk/>
            <pc:sldMk cId="3169135240" sldId="302"/>
            <ac:spMk id="4" creationId="{C1A9E382-58B5-4BDA-8FE4-F9A902EBC27B}"/>
          </ac:spMkLst>
        </pc:spChg>
        <pc:spChg chg="del">
          <ac:chgData name="#CHONG TIAN EN#" userId="57a2aa2f-d61e-489c-ae98-aad6017c18db" providerId="ADAL" clId="{A334E110-FAB2-4F82-8F8C-F4BECC31DBA2}" dt="2020-04-30T13:57:50.280" v="39" actId="478"/>
          <ac:spMkLst>
            <pc:docMk/>
            <pc:sldMk cId="3169135240" sldId="302"/>
            <ac:spMk id="12" creationId="{3622A18B-4C21-4C81-8A0E-31725D33BF7D}"/>
          </ac:spMkLst>
        </pc:spChg>
        <pc:graphicFrameChg chg="del">
          <ac:chgData name="#CHONG TIAN EN#" userId="57a2aa2f-d61e-489c-ae98-aad6017c18db" providerId="ADAL" clId="{A334E110-FAB2-4F82-8F8C-F4BECC31DBA2}" dt="2020-04-30T13:57:47.602" v="38" actId="478"/>
          <ac:graphicFrameMkLst>
            <pc:docMk/>
            <pc:sldMk cId="3169135240" sldId="302"/>
            <ac:graphicFrameMk id="2" creationId="{903F8F62-08C6-4A85-B4FC-E52371287611}"/>
          </ac:graphicFrameMkLst>
        </pc:graphicFrameChg>
        <pc:graphicFrameChg chg="add mod modGraphic">
          <ac:chgData name="#CHONG TIAN EN#" userId="57a2aa2f-d61e-489c-ae98-aad6017c18db" providerId="ADAL" clId="{A334E110-FAB2-4F82-8F8C-F4BECC31DBA2}" dt="2020-04-30T14:32:11.885" v="87" actId="122"/>
          <ac:graphicFrameMkLst>
            <pc:docMk/>
            <pc:sldMk cId="3169135240" sldId="302"/>
            <ac:graphicFrameMk id="3" creationId="{E956D4D7-536E-4B1C-809F-962304C4836E}"/>
          </ac:graphicFrameMkLst>
        </pc:graphicFrameChg>
      </pc:sldChg>
      <pc:sldChg chg="addSp delSp modSp modAnim">
        <pc:chgData name="#CHONG TIAN EN#" userId="57a2aa2f-d61e-489c-ae98-aad6017c18db" providerId="ADAL" clId="{A334E110-FAB2-4F82-8F8C-F4BECC31DBA2}" dt="2020-05-01T05:59:23.629" v="911"/>
        <pc:sldMkLst>
          <pc:docMk/>
          <pc:sldMk cId="629966909" sldId="303"/>
        </pc:sldMkLst>
        <pc:spChg chg="add mod">
          <ac:chgData name="#CHONG TIAN EN#" userId="57a2aa2f-d61e-489c-ae98-aad6017c18db" providerId="ADAL" clId="{A334E110-FAB2-4F82-8F8C-F4BECC31DBA2}" dt="2020-05-01T05:58:27.159" v="909" actId="208"/>
          <ac:spMkLst>
            <pc:docMk/>
            <pc:sldMk cId="629966909" sldId="303"/>
            <ac:spMk id="3" creationId="{8E8DB5DF-39B9-4333-876F-0FE0F17A2E3E}"/>
          </ac:spMkLst>
        </pc:spChg>
        <pc:spChg chg="add del mod">
          <ac:chgData name="#CHONG TIAN EN#" userId="57a2aa2f-d61e-489c-ae98-aad6017c18db" providerId="ADAL" clId="{A334E110-FAB2-4F82-8F8C-F4BECC31DBA2}" dt="2020-05-01T05:58:14.572" v="908" actId="11529"/>
          <ac:spMkLst>
            <pc:docMk/>
            <pc:sldMk cId="629966909" sldId="303"/>
            <ac:spMk id="4" creationId="{7D80D668-A8AF-43C4-95A4-705FB96C95D8}"/>
          </ac:spMkLst>
        </pc:spChg>
      </pc:sldChg>
      <pc:sldChg chg="addSp delSp modSp">
        <pc:chgData name="#CHONG TIAN EN#" userId="57a2aa2f-d61e-489c-ae98-aad6017c18db" providerId="ADAL" clId="{A334E110-FAB2-4F82-8F8C-F4BECC31DBA2}" dt="2020-05-01T06:06:50.910" v="1000" actId="20577"/>
        <pc:sldMkLst>
          <pc:docMk/>
          <pc:sldMk cId="1960705441" sldId="304"/>
        </pc:sldMkLst>
        <pc:spChg chg="add mod">
          <ac:chgData name="#CHONG TIAN EN#" userId="57a2aa2f-d61e-489c-ae98-aad6017c18db" providerId="ADAL" clId="{A334E110-FAB2-4F82-8F8C-F4BECC31DBA2}" dt="2020-05-01T06:06:50.910" v="1000" actId="20577"/>
          <ac:spMkLst>
            <pc:docMk/>
            <pc:sldMk cId="1960705441" sldId="304"/>
            <ac:spMk id="15" creationId="{C058914F-CFE8-42CC-B3FA-B7DB22FF9A24}"/>
          </ac:spMkLst>
        </pc:spChg>
        <pc:graphicFrameChg chg="add del">
          <ac:chgData name="#CHONG TIAN EN#" userId="57a2aa2f-d61e-489c-ae98-aad6017c18db" providerId="ADAL" clId="{A334E110-FAB2-4F82-8F8C-F4BECC31DBA2}" dt="2020-04-30T13:53:00.922" v="15"/>
          <ac:graphicFrameMkLst>
            <pc:docMk/>
            <pc:sldMk cId="1960705441" sldId="304"/>
            <ac:graphicFrameMk id="2" creationId="{11BD4999-863D-4622-970C-8876969DE2CD}"/>
          </ac:graphicFrameMkLst>
        </pc:graphicFrameChg>
        <pc:graphicFrameChg chg="add del">
          <ac:chgData name="#CHONG TIAN EN#" userId="57a2aa2f-d61e-489c-ae98-aad6017c18db" providerId="ADAL" clId="{A334E110-FAB2-4F82-8F8C-F4BECC31DBA2}" dt="2020-04-30T13:53:32.502" v="17"/>
          <ac:graphicFrameMkLst>
            <pc:docMk/>
            <pc:sldMk cId="1960705441" sldId="304"/>
            <ac:graphicFrameMk id="3" creationId="{35DA209E-D4EA-43B7-98FB-D7C59799BDEE}"/>
          </ac:graphicFrameMkLst>
        </pc:graphicFrameChg>
        <pc:graphicFrameChg chg="del">
          <ac:chgData name="#CHONG TIAN EN#" userId="57a2aa2f-d61e-489c-ae98-aad6017c18db" providerId="ADAL" clId="{A334E110-FAB2-4F82-8F8C-F4BECC31DBA2}" dt="2020-04-30T13:52:53.563" v="13" actId="478"/>
          <ac:graphicFrameMkLst>
            <pc:docMk/>
            <pc:sldMk cId="1960705441" sldId="304"/>
            <ac:graphicFrameMk id="4" creationId="{EEABAE7F-241E-40D4-B330-CB26BCD161F4}"/>
          </ac:graphicFrameMkLst>
        </pc:graphicFrameChg>
        <pc:graphicFrameChg chg="add del mod modGraphic">
          <ac:chgData name="#CHONG TIAN EN#" userId="57a2aa2f-d61e-489c-ae98-aad6017c18db" providerId="ADAL" clId="{A334E110-FAB2-4F82-8F8C-F4BECC31DBA2}" dt="2020-04-30T13:54:16.709" v="27"/>
          <ac:graphicFrameMkLst>
            <pc:docMk/>
            <pc:sldMk cId="1960705441" sldId="304"/>
            <ac:graphicFrameMk id="5" creationId="{E00B2756-4566-4D7C-8A39-762FE0033DC3}"/>
          </ac:graphicFrameMkLst>
        </pc:graphicFrameChg>
        <pc:graphicFrameChg chg="add del modGraphic">
          <ac:chgData name="#CHONG TIAN EN#" userId="57a2aa2f-d61e-489c-ae98-aad6017c18db" providerId="ADAL" clId="{A334E110-FAB2-4F82-8F8C-F4BECC31DBA2}" dt="2020-04-30T13:54:42.904" v="32" actId="478"/>
          <ac:graphicFrameMkLst>
            <pc:docMk/>
            <pc:sldMk cId="1960705441" sldId="304"/>
            <ac:graphicFrameMk id="6" creationId="{826DAA07-86DA-40E0-BE6A-94820FA2B224}"/>
          </ac:graphicFrameMkLst>
        </pc:graphicFrameChg>
        <pc:graphicFrameChg chg="add mod modGraphic">
          <ac:chgData name="#CHONG TIAN EN#" userId="57a2aa2f-d61e-489c-ae98-aad6017c18db" providerId="ADAL" clId="{A334E110-FAB2-4F82-8F8C-F4BECC31DBA2}" dt="2020-04-30T14:32:04.470" v="86" actId="122"/>
          <ac:graphicFrameMkLst>
            <pc:docMk/>
            <pc:sldMk cId="1960705441" sldId="304"/>
            <ac:graphicFrameMk id="7" creationId="{7B79E65D-A62A-4F3B-8E7F-63B5DBD1A54E}"/>
          </ac:graphicFrameMkLst>
        </pc:graphicFrameChg>
      </pc:sldChg>
      <pc:sldChg chg="modNotesTx">
        <pc:chgData name="#CHONG TIAN EN#" userId="57a2aa2f-d61e-489c-ae98-aad6017c18db" providerId="ADAL" clId="{A334E110-FAB2-4F82-8F8C-F4BECC31DBA2}" dt="2020-05-01T06:11:47.449" v="1003" actId="20577"/>
        <pc:sldMkLst>
          <pc:docMk/>
          <pc:sldMk cId="3328908086" sldId="305"/>
        </pc:sldMkLst>
      </pc:sldChg>
      <pc:sldChg chg="add del">
        <pc:chgData name="#CHONG TIAN EN#" userId="57a2aa2f-d61e-489c-ae98-aad6017c18db" providerId="ADAL" clId="{A334E110-FAB2-4F82-8F8C-F4BECC31DBA2}" dt="2020-05-01T06:30:37.610" v="1006" actId="2696"/>
        <pc:sldMkLst>
          <pc:docMk/>
          <pc:sldMk cId="2857786123" sldId="306"/>
        </pc:sldMkLst>
      </pc:sldChg>
      <pc:sldChg chg="modSp add">
        <pc:chgData name="#CHONG TIAN EN#" userId="57a2aa2f-d61e-489c-ae98-aad6017c18db" providerId="ADAL" clId="{A334E110-FAB2-4F82-8F8C-F4BECC31DBA2}" dt="2020-05-01T06:33:18.297" v="1337" actId="20577"/>
        <pc:sldMkLst>
          <pc:docMk/>
          <pc:sldMk cId="3434746610" sldId="307"/>
        </pc:sldMkLst>
        <pc:spChg chg="mod">
          <ac:chgData name="#CHONG TIAN EN#" userId="57a2aa2f-d61e-489c-ae98-aad6017c18db" providerId="ADAL" clId="{A334E110-FAB2-4F82-8F8C-F4BECC31DBA2}" dt="2020-05-01T06:33:18.297" v="1337" actId="20577"/>
          <ac:spMkLst>
            <pc:docMk/>
            <pc:sldMk cId="3434746610" sldId="307"/>
            <ac:spMk id="8" creationId="{04C4171E-481F-4DCB-8756-B2F359EAEA1B}"/>
          </ac:spMkLst>
        </pc:spChg>
        <pc:spChg chg="mod">
          <ac:chgData name="#CHONG TIAN EN#" userId="57a2aa2f-d61e-489c-ae98-aad6017c18db" providerId="ADAL" clId="{A334E110-FAB2-4F82-8F8C-F4BECC31DBA2}" dt="2020-05-01T06:30:42.462" v="1016" actId="20577"/>
          <ac:spMkLst>
            <pc:docMk/>
            <pc:sldMk cId="3434746610" sldId="307"/>
            <ac:spMk id="29" creationId="{0430FA73-1474-4687-9417-73D1E2C11D5E}"/>
          </ac:spMkLst>
        </pc:spChg>
      </pc:sldChg>
      <pc:sldChg chg="modSp add">
        <pc:chgData name="#CHONG TIAN EN#" userId="57a2aa2f-d61e-489c-ae98-aad6017c18db" providerId="ADAL" clId="{A334E110-FAB2-4F82-8F8C-F4BECC31DBA2}" dt="2020-05-01T08:38:48.335" v="1388" actId="20577"/>
        <pc:sldMkLst>
          <pc:docMk/>
          <pc:sldMk cId="186379170" sldId="308"/>
        </pc:sldMkLst>
        <pc:spChg chg="mod">
          <ac:chgData name="#CHONG TIAN EN#" userId="57a2aa2f-d61e-489c-ae98-aad6017c18db" providerId="ADAL" clId="{A334E110-FAB2-4F82-8F8C-F4BECC31DBA2}" dt="2020-05-01T08:38:48.335" v="1388" actId="20577"/>
          <ac:spMkLst>
            <pc:docMk/>
            <pc:sldMk cId="186379170" sldId="308"/>
            <ac:spMk id="8" creationId="{04C4171E-481F-4DCB-8756-B2F359EAEA1B}"/>
          </ac:spMkLst>
        </pc:spChg>
        <pc:spChg chg="mod">
          <ac:chgData name="#CHONG TIAN EN#" userId="57a2aa2f-d61e-489c-ae98-aad6017c18db" providerId="ADAL" clId="{A334E110-FAB2-4F82-8F8C-F4BECC31DBA2}" dt="2020-05-01T08:38:44.210" v="1387" actId="20577"/>
          <ac:spMkLst>
            <pc:docMk/>
            <pc:sldMk cId="186379170" sldId="308"/>
            <ac:spMk id="29" creationId="{0430FA73-1474-4687-9417-73D1E2C11D5E}"/>
          </ac:spMkLst>
        </pc:spChg>
      </pc:sldChg>
      <pc:sldChg chg="modSp add">
        <pc:chgData name="#CHONG TIAN EN#" userId="57a2aa2f-d61e-489c-ae98-aad6017c18db" providerId="ADAL" clId="{A334E110-FAB2-4F82-8F8C-F4BECC31DBA2}" dt="2020-05-01T10:01:19.707" v="1407" actId="1076"/>
        <pc:sldMkLst>
          <pc:docMk/>
          <pc:sldMk cId="3431905175" sldId="309"/>
        </pc:sldMkLst>
        <pc:spChg chg="mod">
          <ac:chgData name="#CHONG TIAN EN#" userId="57a2aa2f-d61e-489c-ae98-aad6017c18db" providerId="ADAL" clId="{A334E110-FAB2-4F82-8F8C-F4BECC31DBA2}" dt="2020-05-01T10:01:19.707" v="1407" actId="1076"/>
          <ac:spMkLst>
            <pc:docMk/>
            <pc:sldMk cId="3431905175" sldId="309"/>
            <ac:spMk id="8" creationId="{04C4171E-481F-4DCB-8756-B2F359EAEA1B}"/>
          </ac:spMkLst>
        </pc:spChg>
        <pc:spChg chg="mod">
          <ac:chgData name="#CHONG TIAN EN#" userId="57a2aa2f-d61e-489c-ae98-aad6017c18db" providerId="ADAL" clId="{A334E110-FAB2-4F82-8F8C-F4BECC31DBA2}" dt="2020-05-01T10:00:20.687" v="1390" actId="20577"/>
          <ac:spMkLst>
            <pc:docMk/>
            <pc:sldMk cId="3431905175" sldId="309"/>
            <ac:spMk id="29" creationId="{0430FA73-1474-4687-9417-73D1E2C11D5E}"/>
          </ac:spMkLst>
        </pc:spChg>
      </pc:sldChg>
      <pc:sldMasterChg chg="modSldLayout">
        <pc:chgData name="#CHONG TIAN EN#" userId="57a2aa2f-d61e-489c-ae98-aad6017c18db" providerId="ADAL" clId="{A334E110-FAB2-4F82-8F8C-F4BECC31DBA2}" dt="2020-05-05T05:19:36.797" v="1506" actId="1036"/>
        <pc:sldMasterMkLst>
          <pc:docMk/>
          <pc:sldMasterMk cId="3651439546" sldId="2147483648"/>
        </pc:sldMasterMkLst>
        <pc:sldLayoutChg chg="modSp">
          <pc:chgData name="#CHONG TIAN EN#" userId="57a2aa2f-d61e-489c-ae98-aad6017c18db" providerId="ADAL" clId="{A334E110-FAB2-4F82-8F8C-F4BECC31DBA2}" dt="2020-05-01T10:11:04.375" v="1432" actId="1076"/>
          <pc:sldLayoutMkLst>
            <pc:docMk/>
            <pc:sldMasterMk cId="3651439546" sldId="2147483648"/>
            <pc:sldLayoutMk cId="398434889" sldId="2147483649"/>
          </pc:sldLayoutMkLst>
          <pc:spChg chg="mod">
            <ac:chgData name="#CHONG TIAN EN#" userId="57a2aa2f-d61e-489c-ae98-aad6017c18db" providerId="ADAL" clId="{A334E110-FAB2-4F82-8F8C-F4BECC31DBA2}" dt="2020-05-01T10:11:04.375" v="1432" actId="1076"/>
            <ac:spMkLst>
              <pc:docMk/>
              <pc:sldMasterMk cId="3651439546" sldId="2147483648"/>
              <pc:sldLayoutMk cId="398434889" sldId="2147483649"/>
              <ac:spMk id="6" creationId="{7C09A4EF-CA3D-4F5E-8217-1FBB7E282355}"/>
            </ac:spMkLst>
          </pc:spChg>
        </pc:sldLayoutChg>
        <pc:sldLayoutChg chg="modSp">
          <pc:chgData name="#CHONG TIAN EN#" userId="57a2aa2f-d61e-489c-ae98-aad6017c18db" providerId="ADAL" clId="{A334E110-FAB2-4F82-8F8C-F4BECC31DBA2}" dt="2020-05-05T05:19:36.797" v="1506" actId="1036"/>
          <pc:sldLayoutMkLst>
            <pc:docMk/>
            <pc:sldMasterMk cId="3651439546" sldId="2147483648"/>
            <pc:sldLayoutMk cId="336060429" sldId="2147483650"/>
          </pc:sldLayoutMkLst>
          <pc:spChg chg="mod">
            <ac:chgData name="#CHONG TIAN EN#" userId="57a2aa2f-d61e-489c-ae98-aad6017c18db" providerId="ADAL" clId="{A334E110-FAB2-4F82-8F8C-F4BECC31DBA2}" dt="2020-05-01T10:05:33.804" v="1411" actId="1076"/>
            <ac:spMkLst>
              <pc:docMk/>
              <pc:sldMasterMk cId="3651439546" sldId="2147483648"/>
              <pc:sldLayoutMk cId="336060429" sldId="2147483650"/>
              <ac:spMk id="3" creationId="{A111F3F5-149C-484F-AB82-3B712FC2958E}"/>
            </ac:spMkLst>
          </pc:spChg>
          <pc:spChg chg="mod">
            <ac:chgData name="#CHONG TIAN EN#" userId="57a2aa2f-d61e-489c-ae98-aad6017c18db" providerId="ADAL" clId="{A334E110-FAB2-4F82-8F8C-F4BECC31DBA2}" dt="2020-05-05T05:19:36.797" v="1506" actId="1036"/>
            <ac:spMkLst>
              <pc:docMk/>
              <pc:sldMasterMk cId="3651439546" sldId="2147483648"/>
              <pc:sldLayoutMk cId="336060429" sldId="2147483650"/>
              <ac:spMk id="4" creationId="{AAA46386-6DA8-421E-830A-EF702A563F59}"/>
            </ac:spMkLst>
          </pc:spChg>
          <pc:spChg chg="mod ord">
            <ac:chgData name="#CHONG TIAN EN#" userId="57a2aa2f-d61e-489c-ae98-aad6017c18db" providerId="ADAL" clId="{A334E110-FAB2-4F82-8F8C-F4BECC31DBA2}" dt="2020-05-01T10:11:09.875" v="1433" actId="1076"/>
            <ac:spMkLst>
              <pc:docMk/>
              <pc:sldMasterMk cId="3651439546" sldId="2147483648"/>
              <pc:sldLayoutMk cId="336060429" sldId="2147483650"/>
              <ac:spMk id="6" creationId="{11B99693-EE33-4B99-941E-1C30B17991EE}"/>
            </ac:spMkLst>
          </pc:spChg>
        </pc:sldLayoutChg>
      </pc:sldMasterChg>
    </pc:docChg>
  </pc:docChgLst>
  <pc:docChgLst>
    <pc:chgData name="#CHONG TIAN EN#" userId="57a2aa2f-d61e-489c-ae98-aad6017c18db" providerId="ADAL" clId="{91005428-E484-4508-A46C-3F32B8BBB0F3}"/>
    <pc:docChg chg="undo redo custSel addSld delSld modSld sldOrd modSection">
      <pc:chgData name="#CHONG TIAN EN#" userId="57a2aa2f-d61e-489c-ae98-aad6017c18db" providerId="ADAL" clId="{91005428-E484-4508-A46C-3F32B8BBB0F3}" dt="2020-01-31T06:56:32.429" v="3517"/>
      <pc:docMkLst>
        <pc:docMk/>
      </pc:docMkLst>
      <pc:sldChg chg="delSp modSp">
        <pc:chgData name="#CHONG TIAN EN#" userId="57a2aa2f-d61e-489c-ae98-aad6017c18db" providerId="ADAL" clId="{91005428-E484-4508-A46C-3F32B8BBB0F3}" dt="2020-01-31T06:55:55.615" v="3511"/>
        <pc:sldMkLst>
          <pc:docMk/>
          <pc:sldMk cId="3814672646" sldId="256"/>
        </pc:sldMkLst>
        <pc:spChg chg="del">
          <ac:chgData name="#CHONG TIAN EN#" userId="57a2aa2f-d61e-489c-ae98-aad6017c18db" providerId="ADAL" clId="{91005428-E484-4508-A46C-3F32B8BBB0F3}" dt="2020-01-31T06:52:08.649" v="3507"/>
          <ac:spMkLst>
            <pc:docMk/>
            <pc:sldMk cId="3814672646" sldId="256"/>
            <ac:spMk id="2" creationId="{55880D3E-E0A4-4F6A-86DA-01535110341E}"/>
          </ac:spMkLst>
        </pc:spChg>
        <pc:spChg chg="del">
          <ac:chgData name="#CHONG TIAN EN#" userId="57a2aa2f-d61e-489c-ae98-aad6017c18db" providerId="ADAL" clId="{91005428-E484-4508-A46C-3F32B8BBB0F3}" dt="2020-01-31T06:53:38.374" v="3510"/>
          <ac:spMkLst>
            <pc:docMk/>
            <pc:sldMk cId="3814672646" sldId="256"/>
            <ac:spMk id="3" creationId="{7FEF520A-4532-4016-8C20-10890A9BABC7}"/>
          </ac:spMkLst>
        </pc:spChg>
        <pc:spChg chg="del">
          <ac:chgData name="#CHONG TIAN EN#" userId="57a2aa2f-d61e-489c-ae98-aad6017c18db" providerId="ADAL" clId="{91005428-E484-4508-A46C-3F32B8BBB0F3}" dt="2020-01-31T06:55:55.615" v="3511"/>
          <ac:spMkLst>
            <pc:docMk/>
            <pc:sldMk cId="3814672646" sldId="256"/>
            <ac:spMk id="6" creationId="{38E3543F-39E2-490F-8FC4-3F2750A44117}"/>
          </ac:spMkLst>
        </pc:spChg>
        <pc:spChg chg="mod">
          <ac:chgData name="#CHONG TIAN EN#" userId="57a2aa2f-d61e-489c-ae98-aad6017c18db" providerId="ADAL" clId="{91005428-E484-4508-A46C-3F32B8BBB0F3}" dt="2020-01-31T06:29:20.468" v="3169" actId="1076"/>
          <ac:spMkLst>
            <pc:docMk/>
            <pc:sldMk cId="3814672646" sldId="256"/>
            <ac:spMk id="7" creationId="{35D4504A-123D-45C6-80E0-8FD306C5D012}"/>
          </ac:spMkLst>
        </pc:spChg>
        <pc:spChg chg="mod">
          <ac:chgData name="#CHONG TIAN EN#" userId="57a2aa2f-d61e-489c-ae98-aad6017c18db" providerId="ADAL" clId="{91005428-E484-4508-A46C-3F32B8BBB0F3}" dt="2020-01-31T06:29:27.276" v="3171" actId="14100"/>
          <ac:spMkLst>
            <pc:docMk/>
            <pc:sldMk cId="3814672646" sldId="256"/>
            <ac:spMk id="14" creationId="{EBF9BD8B-5B60-4AC8-9173-7D2101DD6711}"/>
          </ac:spMkLst>
        </pc:spChg>
        <pc:spChg chg="mod">
          <ac:chgData name="#CHONG TIAN EN#" userId="57a2aa2f-d61e-489c-ae98-aad6017c18db" providerId="ADAL" clId="{91005428-E484-4508-A46C-3F32B8BBB0F3}" dt="2020-01-31T06:29:53.904" v="3182" actId="1076"/>
          <ac:spMkLst>
            <pc:docMk/>
            <pc:sldMk cId="3814672646" sldId="256"/>
            <ac:spMk id="20" creationId="{CC30D1BC-678E-4DB6-AE46-469735D0F814}"/>
          </ac:spMkLst>
        </pc:spChg>
        <pc:spChg chg="mod">
          <ac:chgData name="#CHONG TIAN EN#" userId="57a2aa2f-d61e-489c-ae98-aad6017c18db" providerId="ADAL" clId="{91005428-E484-4508-A46C-3F32B8BBB0F3}" dt="2020-01-31T06:29:53.904" v="3182" actId="1076"/>
          <ac:spMkLst>
            <pc:docMk/>
            <pc:sldMk cId="3814672646" sldId="256"/>
            <ac:spMk id="21" creationId="{2DA8DF73-2EB1-4826-BA33-5D2DD39CCADC}"/>
          </ac:spMkLst>
        </pc:spChg>
        <pc:spChg chg="mod">
          <ac:chgData name="#CHONG TIAN EN#" userId="57a2aa2f-d61e-489c-ae98-aad6017c18db" providerId="ADAL" clId="{91005428-E484-4508-A46C-3F32B8BBB0F3}" dt="2020-01-31T06:29:53.904" v="3182" actId="1076"/>
          <ac:spMkLst>
            <pc:docMk/>
            <pc:sldMk cId="3814672646" sldId="256"/>
            <ac:spMk id="22" creationId="{92AAAA40-93F6-4E2B-90F5-09173B472AEF}"/>
          </ac:spMkLst>
        </pc:spChg>
      </pc:sldChg>
      <pc:sldChg chg="delSp modSp">
        <pc:chgData name="#CHONG TIAN EN#" userId="57a2aa2f-d61e-489c-ae98-aad6017c18db" providerId="ADAL" clId="{91005428-E484-4508-A46C-3F32B8BBB0F3}" dt="2020-01-31T06:55:55.615" v="3511"/>
        <pc:sldMkLst>
          <pc:docMk/>
          <pc:sldMk cId="3786568655" sldId="257"/>
        </pc:sldMkLst>
        <pc:spChg chg="del">
          <ac:chgData name="#CHONG TIAN EN#" userId="57a2aa2f-d61e-489c-ae98-aad6017c18db" providerId="ADAL" clId="{91005428-E484-4508-A46C-3F32B8BBB0F3}" dt="2020-01-31T06:52:08.649" v="3507"/>
          <ac:spMkLst>
            <pc:docMk/>
            <pc:sldMk cId="3786568655" sldId="257"/>
            <ac:spMk id="2" creationId="{48F28976-E948-4A81-AA68-057BAF836846}"/>
          </ac:spMkLst>
        </pc:spChg>
        <pc:spChg chg="del mod">
          <ac:chgData name="#CHONG TIAN EN#" userId="57a2aa2f-d61e-489c-ae98-aad6017c18db" providerId="ADAL" clId="{91005428-E484-4508-A46C-3F32B8BBB0F3}" dt="2020-01-31T06:53:38.374" v="3510"/>
          <ac:spMkLst>
            <pc:docMk/>
            <pc:sldMk cId="3786568655" sldId="257"/>
            <ac:spMk id="3" creationId="{D24F034E-6907-47B5-9F5C-D1D88AF220EF}"/>
          </ac:spMkLst>
        </pc:spChg>
        <pc:spChg chg="del">
          <ac:chgData name="#CHONG TIAN EN#" userId="57a2aa2f-d61e-489c-ae98-aad6017c18db" providerId="ADAL" clId="{91005428-E484-4508-A46C-3F32B8BBB0F3}" dt="2020-01-31T06:55:55.615" v="3511"/>
          <ac:spMkLst>
            <pc:docMk/>
            <pc:sldMk cId="3786568655" sldId="257"/>
            <ac:spMk id="4" creationId="{1F32D426-008A-4964-999A-186F175E47F6}"/>
          </ac:spMkLst>
        </pc:spChg>
      </pc:sldChg>
      <pc:sldChg chg="delSp">
        <pc:chgData name="#CHONG TIAN EN#" userId="57a2aa2f-d61e-489c-ae98-aad6017c18db" providerId="ADAL" clId="{91005428-E484-4508-A46C-3F32B8BBB0F3}" dt="2020-01-31T06:55:55.615" v="3511"/>
        <pc:sldMkLst>
          <pc:docMk/>
          <pc:sldMk cId="313511978" sldId="258"/>
        </pc:sldMkLst>
        <pc:spChg chg="del">
          <ac:chgData name="#CHONG TIAN EN#" userId="57a2aa2f-d61e-489c-ae98-aad6017c18db" providerId="ADAL" clId="{91005428-E484-4508-A46C-3F32B8BBB0F3}" dt="2020-01-31T06:52:08.649" v="3507"/>
          <ac:spMkLst>
            <pc:docMk/>
            <pc:sldMk cId="313511978" sldId="258"/>
            <ac:spMk id="2" creationId="{96D1C8B6-D07D-4379-938F-0C0D22466F23}"/>
          </ac:spMkLst>
        </pc:spChg>
        <pc:spChg chg="del">
          <ac:chgData name="#CHONG TIAN EN#" userId="57a2aa2f-d61e-489c-ae98-aad6017c18db" providerId="ADAL" clId="{91005428-E484-4508-A46C-3F32B8BBB0F3}" dt="2020-01-31T06:53:38.374" v="3510"/>
          <ac:spMkLst>
            <pc:docMk/>
            <pc:sldMk cId="313511978" sldId="258"/>
            <ac:spMk id="3" creationId="{A45B0198-D098-4FD4-89CB-183996171FD0}"/>
          </ac:spMkLst>
        </pc:spChg>
        <pc:spChg chg="del">
          <ac:chgData name="#CHONG TIAN EN#" userId="57a2aa2f-d61e-489c-ae98-aad6017c18db" providerId="ADAL" clId="{91005428-E484-4508-A46C-3F32B8BBB0F3}" dt="2020-01-31T06:55:55.615" v="3511"/>
          <ac:spMkLst>
            <pc:docMk/>
            <pc:sldMk cId="313511978" sldId="258"/>
            <ac:spMk id="4" creationId="{2483C52E-1339-4168-89D5-1A41F8EE0B24}"/>
          </ac:spMkLst>
        </pc:spChg>
      </pc:sldChg>
      <pc:sldChg chg="delSp">
        <pc:chgData name="#CHONG TIAN EN#" userId="57a2aa2f-d61e-489c-ae98-aad6017c18db" providerId="ADAL" clId="{91005428-E484-4508-A46C-3F32B8BBB0F3}" dt="2020-01-31T06:55:55.615" v="3511"/>
        <pc:sldMkLst>
          <pc:docMk/>
          <pc:sldMk cId="3402989192" sldId="259"/>
        </pc:sldMkLst>
        <pc:spChg chg="del">
          <ac:chgData name="#CHONG TIAN EN#" userId="57a2aa2f-d61e-489c-ae98-aad6017c18db" providerId="ADAL" clId="{91005428-E484-4508-A46C-3F32B8BBB0F3}" dt="2020-01-31T06:52:08.649" v="3507"/>
          <ac:spMkLst>
            <pc:docMk/>
            <pc:sldMk cId="3402989192" sldId="259"/>
            <ac:spMk id="2" creationId="{7BD6B708-8202-4C6C-A0C3-0821E07FF811}"/>
          </ac:spMkLst>
        </pc:spChg>
        <pc:spChg chg="del">
          <ac:chgData name="#CHONG TIAN EN#" userId="57a2aa2f-d61e-489c-ae98-aad6017c18db" providerId="ADAL" clId="{91005428-E484-4508-A46C-3F32B8BBB0F3}" dt="2020-01-31T06:53:38.374" v="3510"/>
          <ac:spMkLst>
            <pc:docMk/>
            <pc:sldMk cId="3402989192" sldId="259"/>
            <ac:spMk id="3" creationId="{666FCC67-C29F-43F7-9071-5A91F8C0622C}"/>
          </ac:spMkLst>
        </pc:spChg>
        <pc:spChg chg="del">
          <ac:chgData name="#CHONG TIAN EN#" userId="57a2aa2f-d61e-489c-ae98-aad6017c18db" providerId="ADAL" clId="{91005428-E484-4508-A46C-3F32B8BBB0F3}" dt="2020-01-31T06:55:55.615" v="3511"/>
          <ac:spMkLst>
            <pc:docMk/>
            <pc:sldMk cId="3402989192" sldId="259"/>
            <ac:spMk id="4" creationId="{73EEE042-CFF9-42CA-88E2-1E4200DED445}"/>
          </ac:spMkLst>
        </pc:spChg>
      </pc:sldChg>
      <pc:sldChg chg="delSp">
        <pc:chgData name="#CHONG TIAN EN#" userId="57a2aa2f-d61e-489c-ae98-aad6017c18db" providerId="ADAL" clId="{91005428-E484-4508-A46C-3F32B8BBB0F3}" dt="2020-01-31T06:55:55.615" v="3511"/>
        <pc:sldMkLst>
          <pc:docMk/>
          <pc:sldMk cId="1953179501" sldId="260"/>
        </pc:sldMkLst>
        <pc:spChg chg="del">
          <ac:chgData name="#CHONG TIAN EN#" userId="57a2aa2f-d61e-489c-ae98-aad6017c18db" providerId="ADAL" clId="{91005428-E484-4508-A46C-3F32B8BBB0F3}" dt="2020-01-31T06:52:08.649" v="3507"/>
          <ac:spMkLst>
            <pc:docMk/>
            <pc:sldMk cId="1953179501" sldId="260"/>
            <ac:spMk id="2" creationId="{27EB32A5-81FE-4DB1-B0C4-ABE1040C68CB}"/>
          </ac:spMkLst>
        </pc:spChg>
        <pc:spChg chg="del">
          <ac:chgData name="#CHONG TIAN EN#" userId="57a2aa2f-d61e-489c-ae98-aad6017c18db" providerId="ADAL" clId="{91005428-E484-4508-A46C-3F32B8BBB0F3}" dt="2020-01-31T06:53:38.374" v="3510"/>
          <ac:spMkLst>
            <pc:docMk/>
            <pc:sldMk cId="1953179501" sldId="260"/>
            <ac:spMk id="3" creationId="{7735D243-214C-4DB6-BC97-8BD2D99E5A98}"/>
          </ac:spMkLst>
        </pc:spChg>
        <pc:spChg chg="del">
          <ac:chgData name="#CHONG TIAN EN#" userId="57a2aa2f-d61e-489c-ae98-aad6017c18db" providerId="ADAL" clId="{91005428-E484-4508-A46C-3F32B8BBB0F3}" dt="2020-01-31T06:55:55.615" v="3511"/>
          <ac:spMkLst>
            <pc:docMk/>
            <pc:sldMk cId="1953179501" sldId="260"/>
            <ac:spMk id="4" creationId="{0FCE638E-FF95-4EA1-AFA0-A1EDBFA7D92C}"/>
          </ac:spMkLst>
        </pc:spChg>
      </pc:sldChg>
      <pc:sldChg chg="delSp">
        <pc:chgData name="#CHONG TIAN EN#" userId="57a2aa2f-d61e-489c-ae98-aad6017c18db" providerId="ADAL" clId="{91005428-E484-4508-A46C-3F32B8BBB0F3}" dt="2020-01-31T06:55:55.615" v="3511"/>
        <pc:sldMkLst>
          <pc:docMk/>
          <pc:sldMk cId="1774888673" sldId="261"/>
        </pc:sldMkLst>
        <pc:spChg chg="del">
          <ac:chgData name="#CHONG TIAN EN#" userId="57a2aa2f-d61e-489c-ae98-aad6017c18db" providerId="ADAL" clId="{91005428-E484-4508-A46C-3F32B8BBB0F3}" dt="2020-01-31T06:52:08.649" v="3507"/>
          <ac:spMkLst>
            <pc:docMk/>
            <pc:sldMk cId="1774888673" sldId="261"/>
            <ac:spMk id="2" creationId="{527291B0-4F41-41C0-95FA-82F6C6B6D267}"/>
          </ac:spMkLst>
        </pc:spChg>
        <pc:spChg chg="del">
          <ac:chgData name="#CHONG TIAN EN#" userId="57a2aa2f-d61e-489c-ae98-aad6017c18db" providerId="ADAL" clId="{91005428-E484-4508-A46C-3F32B8BBB0F3}" dt="2020-01-31T06:53:38.374" v="3510"/>
          <ac:spMkLst>
            <pc:docMk/>
            <pc:sldMk cId="1774888673" sldId="261"/>
            <ac:spMk id="3" creationId="{AE62725D-92A0-495F-A71A-E25FCFE8108E}"/>
          </ac:spMkLst>
        </pc:spChg>
        <pc:spChg chg="del">
          <ac:chgData name="#CHONG TIAN EN#" userId="57a2aa2f-d61e-489c-ae98-aad6017c18db" providerId="ADAL" clId="{91005428-E484-4508-A46C-3F32B8BBB0F3}" dt="2020-01-31T06:55:55.615" v="3511"/>
          <ac:spMkLst>
            <pc:docMk/>
            <pc:sldMk cId="1774888673" sldId="261"/>
            <ac:spMk id="5" creationId="{F1068EA0-EBED-4167-8FF1-BBC6445E8257}"/>
          </ac:spMkLst>
        </pc:spChg>
      </pc:sldChg>
      <pc:sldChg chg="add del">
        <pc:chgData name="#CHONG TIAN EN#" userId="57a2aa2f-d61e-489c-ae98-aad6017c18db" providerId="ADAL" clId="{91005428-E484-4508-A46C-3F32B8BBB0F3}" dt="2020-01-28T05:17:51.453" v="1" actId="2696"/>
        <pc:sldMkLst>
          <pc:docMk/>
          <pc:sldMk cId="3267025063" sldId="262"/>
        </pc:sldMkLst>
      </pc:sldChg>
      <pc:sldChg chg="addSp delSp modSp add">
        <pc:chgData name="#CHONG TIAN EN#" userId="57a2aa2f-d61e-489c-ae98-aad6017c18db" providerId="ADAL" clId="{91005428-E484-4508-A46C-3F32B8BBB0F3}" dt="2020-01-31T06:55:55.615" v="3511"/>
        <pc:sldMkLst>
          <pc:docMk/>
          <pc:sldMk cId="4136183358" sldId="262"/>
        </pc:sldMkLst>
        <pc:spChg chg="add mod">
          <ac:chgData name="#CHONG TIAN EN#" userId="57a2aa2f-d61e-489c-ae98-aad6017c18db" providerId="ADAL" clId="{91005428-E484-4508-A46C-3F32B8BBB0F3}" dt="2020-01-28T08:16:53.089" v="1861" actId="1076"/>
          <ac:spMkLst>
            <pc:docMk/>
            <pc:sldMk cId="4136183358" sldId="262"/>
            <ac:spMk id="2" creationId="{45C387C2-ABF7-4AD7-8513-407F8B3BA5AE}"/>
          </ac:spMkLst>
        </pc:spChg>
        <pc:spChg chg="del">
          <ac:chgData name="#CHONG TIAN EN#" userId="57a2aa2f-d61e-489c-ae98-aad6017c18db" providerId="ADAL" clId="{91005428-E484-4508-A46C-3F32B8BBB0F3}" dt="2020-01-31T06:52:08.649" v="3507"/>
          <ac:spMkLst>
            <pc:docMk/>
            <pc:sldMk cId="4136183358" sldId="262"/>
            <ac:spMk id="3" creationId="{41D4807F-8DC1-498D-BB62-B77BEC0523F1}"/>
          </ac:spMkLst>
        </pc:spChg>
        <pc:spChg chg="del">
          <ac:chgData name="#CHONG TIAN EN#" userId="57a2aa2f-d61e-489c-ae98-aad6017c18db" providerId="ADAL" clId="{91005428-E484-4508-A46C-3F32B8BBB0F3}" dt="2020-01-28T05:18:04.627" v="8" actId="478"/>
          <ac:spMkLst>
            <pc:docMk/>
            <pc:sldMk cId="4136183358" sldId="262"/>
            <ac:spMk id="4" creationId="{8C8BAA46-B7A5-4F93-834E-02273B89EF22}"/>
          </ac:spMkLst>
        </pc:spChg>
        <pc:spChg chg="del">
          <ac:chgData name="#CHONG TIAN EN#" userId="57a2aa2f-d61e-489c-ae98-aad6017c18db" providerId="ADAL" clId="{91005428-E484-4508-A46C-3F32B8BBB0F3}" dt="2020-01-31T06:53:38.374" v="3510"/>
          <ac:spMkLst>
            <pc:docMk/>
            <pc:sldMk cId="4136183358" sldId="262"/>
            <ac:spMk id="4" creationId="{C2F464A6-1BC9-4197-9FCB-C28B3E146DBD}"/>
          </ac:spMkLst>
        </pc:spChg>
        <pc:spChg chg="del">
          <ac:chgData name="#CHONG TIAN EN#" userId="57a2aa2f-d61e-489c-ae98-aad6017c18db" providerId="ADAL" clId="{91005428-E484-4508-A46C-3F32B8BBB0F3}" dt="2020-01-31T06:55:55.615" v="3511"/>
          <ac:spMkLst>
            <pc:docMk/>
            <pc:sldMk cId="4136183358" sldId="262"/>
            <ac:spMk id="5" creationId="{5F667D71-3F98-41F3-8B54-730B2939E3CF}"/>
          </ac:spMkLst>
        </pc:spChg>
        <pc:spChg chg="add mod">
          <ac:chgData name="#CHONG TIAN EN#" userId="57a2aa2f-d61e-489c-ae98-aad6017c18db" providerId="ADAL" clId="{91005428-E484-4508-A46C-3F32B8BBB0F3}" dt="2020-01-28T05:21:43.992" v="12"/>
          <ac:spMkLst>
            <pc:docMk/>
            <pc:sldMk cId="4136183358" sldId="262"/>
            <ac:spMk id="13" creationId="{24C44E6F-3F88-4AD5-A3B5-C1EE205C22C8}"/>
          </ac:spMkLst>
        </pc:spChg>
        <pc:spChg chg="mod">
          <ac:chgData name="#CHONG TIAN EN#" userId="57a2aa2f-d61e-489c-ae98-aad6017c18db" providerId="ADAL" clId="{91005428-E484-4508-A46C-3F32B8BBB0F3}" dt="2020-01-28T05:17:59.653" v="4"/>
          <ac:spMkLst>
            <pc:docMk/>
            <pc:sldMk cId="4136183358" sldId="262"/>
            <ac:spMk id="29" creationId="{0430FA73-1474-4687-9417-73D1E2C11D5E}"/>
          </ac:spMkLst>
        </pc:spChg>
        <pc:picChg chg="add">
          <ac:chgData name="#CHONG TIAN EN#" userId="57a2aa2f-d61e-489c-ae98-aad6017c18db" providerId="ADAL" clId="{91005428-E484-4508-A46C-3F32B8BBB0F3}" dt="2020-01-28T05:18:56.903" v="9"/>
          <ac:picMkLst>
            <pc:docMk/>
            <pc:sldMk cId="4136183358" sldId="262"/>
            <ac:picMk id="10" creationId="{B3942255-ABEF-4F66-949C-D61BE2A6C5EA}"/>
          </ac:picMkLst>
        </pc:picChg>
        <pc:picChg chg="del">
          <ac:chgData name="#CHONG TIAN EN#" userId="57a2aa2f-d61e-489c-ae98-aad6017c18db" providerId="ADAL" clId="{91005428-E484-4508-A46C-3F32B8BBB0F3}" dt="2020-01-28T05:18:02.942" v="7" actId="478"/>
          <ac:picMkLst>
            <pc:docMk/>
            <pc:sldMk cId="4136183358" sldId="262"/>
            <ac:picMk id="11" creationId="{001A204F-6A03-44C9-92FF-9A180D0EE26F}"/>
          </ac:picMkLst>
        </pc:picChg>
        <pc:picChg chg="del mod">
          <ac:chgData name="#CHONG TIAN EN#" userId="57a2aa2f-d61e-489c-ae98-aad6017c18db" providerId="ADAL" clId="{91005428-E484-4508-A46C-3F32B8BBB0F3}" dt="2020-01-28T05:18:01.573" v="6" actId="478"/>
          <ac:picMkLst>
            <pc:docMk/>
            <pc:sldMk cId="4136183358" sldId="262"/>
            <ac:picMk id="12" creationId="{146576D7-D2BF-45D1-A991-497C9BFC7CC3}"/>
          </ac:picMkLst>
        </pc:picChg>
      </pc:sldChg>
      <pc:sldChg chg="add del">
        <pc:chgData name="#CHONG TIAN EN#" userId="57a2aa2f-d61e-489c-ae98-aad6017c18db" providerId="ADAL" clId="{91005428-E484-4508-A46C-3F32B8BBB0F3}" dt="2020-01-28T05:23:20.884" v="15" actId="2696"/>
        <pc:sldMkLst>
          <pc:docMk/>
          <pc:sldMk cId="178905143" sldId="263"/>
        </pc:sldMkLst>
      </pc:sldChg>
      <pc:sldChg chg="addSp delSp modSp add">
        <pc:chgData name="#CHONG TIAN EN#" userId="57a2aa2f-d61e-489c-ae98-aad6017c18db" providerId="ADAL" clId="{91005428-E484-4508-A46C-3F32B8BBB0F3}" dt="2020-01-31T06:55:55.615" v="3511"/>
        <pc:sldMkLst>
          <pc:docMk/>
          <pc:sldMk cId="931313461" sldId="264"/>
        </pc:sldMkLst>
        <pc:spChg chg="del">
          <ac:chgData name="#CHONG TIAN EN#" userId="57a2aa2f-d61e-489c-ae98-aad6017c18db" providerId="ADAL" clId="{91005428-E484-4508-A46C-3F32B8BBB0F3}" dt="2020-01-31T06:52:08.649" v="3507"/>
          <ac:spMkLst>
            <pc:docMk/>
            <pc:sldMk cId="931313461" sldId="264"/>
            <ac:spMk id="2" creationId="{E98BCA83-353B-4762-A897-D68987F95A30}"/>
          </ac:spMkLst>
        </pc:spChg>
        <pc:spChg chg="del">
          <ac:chgData name="#CHONG TIAN EN#" userId="57a2aa2f-d61e-489c-ae98-aad6017c18db" providerId="ADAL" clId="{91005428-E484-4508-A46C-3F32B8BBB0F3}" dt="2020-01-31T06:53:38.374" v="3510"/>
          <ac:spMkLst>
            <pc:docMk/>
            <pc:sldMk cId="931313461" sldId="264"/>
            <ac:spMk id="3" creationId="{1321B5E7-EB12-4476-85A3-777BEB3E0462}"/>
          </ac:spMkLst>
        </pc:spChg>
        <pc:spChg chg="add del mod">
          <ac:chgData name="#CHONG TIAN EN#" userId="57a2aa2f-d61e-489c-ae98-aad6017c18db" providerId="ADAL" clId="{91005428-E484-4508-A46C-3F32B8BBB0F3}" dt="2020-01-28T05:23:47.453" v="21" actId="478"/>
          <ac:spMkLst>
            <pc:docMk/>
            <pc:sldMk cId="931313461" sldId="264"/>
            <ac:spMk id="3" creationId="{C8A711B8-B252-42DD-81C4-DA32C35A67B4}"/>
          </ac:spMkLst>
        </pc:spChg>
        <pc:spChg chg="del">
          <ac:chgData name="#CHONG TIAN EN#" userId="57a2aa2f-d61e-489c-ae98-aad6017c18db" providerId="ADAL" clId="{91005428-E484-4508-A46C-3F32B8BBB0F3}" dt="2020-01-31T06:55:55.615" v="3511"/>
          <ac:spMkLst>
            <pc:docMk/>
            <pc:sldMk cId="931313461" sldId="264"/>
            <ac:spMk id="4" creationId="{62EC8A5E-9E1E-402B-95C8-BDAF4889B61C}"/>
          </ac:spMkLst>
        </pc:spChg>
        <pc:spChg chg="add">
          <ac:chgData name="#CHONG TIAN EN#" userId="57a2aa2f-d61e-489c-ae98-aad6017c18db" providerId="ADAL" clId="{91005428-E484-4508-A46C-3F32B8BBB0F3}" dt="2020-01-28T05:25:27.052" v="23"/>
          <ac:spMkLst>
            <pc:docMk/>
            <pc:sldMk cId="931313461" sldId="264"/>
            <ac:spMk id="11" creationId="{DE791D44-B51E-4964-A83F-A8C00F1ADC23}"/>
          </ac:spMkLst>
        </pc:spChg>
        <pc:spChg chg="del">
          <ac:chgData name="#CHONG TIAN EN#" userId="57a2aa2f-d61e-489c-ae98-aad6017c18db" providerId="ADAL" clId="{91005428-E484-4508-A46C-3F32B8BBB0F3}" dt="2020-01-28T05:23:49.807" v="22" actId="478"/>
          <ac:spMkLst>
            <pc:docMk/>
            <pc:sldMk cId="931313461" sldId="264"/>
            <ac:spMk id="13" creationId="{24C44E6F-3F88-4AD5-A3B5-C1EE205C22C8}"/>
          </ac:spMkLst>
        </pc:spChg>
        <pc:spChg chg="mod">
          <ac:chgData name="#CHONG TIAN EN#" userId="57a2aa2f-d61e-489c-ae98-aad6017c18db" providerId="ADAL" clId="{91005428-E484-4508-A46C-3F32B8BBB0F3}" dt="2020-01-28T05:23:40.322" v="19" actId="20577"/>
          <ac:spMkLst>
            <pc:docMk/>
            <pc:sldMk cId="931313461" sldId="264"/>
            <ac:spMk id="29" creationId="{0430FA73-1474-4687-9417-73D1E2C11D5E}"/>
          </ac:spMkLst>
        </pc:spChg>
        <pc:picChg chg="del">
          <ac:chgData name="#CHONG TIAN EN#" userId="57a2aa2f-d61e-489c-ae98-aad6017c18db" providerId="ADAL" clId="{91005428-E484-4508-A46C-3F32B8BBB0F3}" dt="2020-01-28T05:23:45.085" v="20" actId="478"/>
          <ac:picMkLst>
            <pc:docMk/>
            <pc:sldMk cId="931313461" sldId="264"/>
            <ac:picMk id="10" creationId="{B3942255-ABEF-4F66-949C-D61BE2A6C5EA}"/>
          </ac:picMkLst>
        </pc:picChg>
      </pc:sldChg>
      <pc:sldChg chg="addSp delSp modSp add">
        <pc:chgData name="#CHONG TIAN EN#" userId="57a2aa2f-d61e-489c-ae98-aad6017c18db" providerId="ADAL" clId="{91005428-E484-4508-A46C-3F32B8BBB0F3}" dt="2020-01-31T06:55:55.615" v="3511"/>
        <pc:sldMkLst>
          <pc:docMk/>
          <pc:sldMk cId="556967205" sldId="265"/>
        </pc:sldMkLst>
        <pc:spChg chg="del">
          <ac:chgData name="#CHONG TIAN EN#" userId="57a2aa2f-d61e-489c-ae98-aad6017c18db" providerId="ADAL" clId="{91005428-E484-4508-A46C-3F32B8BBB0F3}" dt="2020-01-31T06:52:08.649" v="3507"/>
          <ac:spMkLst>
            <pc:docMk/>
            <pc:sldMk cId="556967205" sldId="265"/>
            <ac:spMk id="2" creationId="{55DCDB38-806E-488A-A05D-46AE2E9969F7}"/>
          </ac:spMkLst>
        </pc:spChg>
        <pc:spChg chg="add del mod">
          <ac:chgData name="#CHONG TIAN EN#" userId="57a2aa2f-d61e-489c-ae98-aad6017c18db" providerId="ADAL" clId="{91005428-E484-4508-A46C-3F32B8BBB0F3}" dt="2020-01-28T05:26:01.185" v="29" actId="478"/>
          <ac:spMkLst>
            <pc:docMk/>
            <pc:sldMk cId="556967205" sldId="265"/>
            <ac:spMk id="3" creationId="{A249D5F4-8CFC-46C7-9C59-008C94B2BD46}"/>
          </ac:spMkLst>
        </pc:spChg>
        <pc:spChg chg="del">
          <ac:chgData name="#CHONG TIAN EN#" userId="57a2aa2f-d61e-489c-ae98-aad6017c18db" providerId="ADAL" clId="{91005428-E484-4508-A46C-3F32B8BBB0F3}" dt="2020-01-31T06:53:38.374" v="3510"/>
          <ac:spMkLst>
            <pc:docMk/>
            <pc:sldMk cId="556967205" sldId="265"/>
            <ac:spMk id="3" creationId="{BD451FAC-5635-46B0-8194-6D36DAA7EE3C}"/>
          </ac:spMkLst>
        </pc:spChg>
        <pc:spChg chg="del">
          <ac:chgData name="#CHONG TIAN EN#" userId="57a2aa2f-d61e-489c-ae98-aad6017c18db" providerId="ADAL" clId="{91005428-E484-4508-A46C-3F32B8BBB0F3}" dt="2020-01-31T06:55:55.615" v="3511"/>
          <ac:spMkLst>
            <pc:docMk/>
            <pc:sldMk cId="556967205" sldId="265"/>
            <ac:spMk id="4" creationId="{94F37C63-B546-4CF7-9A1A-F7D7D2B4C9CA}"/>
          </ac:spMkLst>
        </pc:spChg>
        <pc:spChg chg="add del">
          <ac:chgData name="#CHONG TIAN EN#" userId="57a2aa2f-d61e-489c-ae98-aad6017c18db" providerId="ADAL" clId="{91005428-E484-4508-A46C-3F32B8BBB0F3}" dt="2020-01-28T05:25:56.113" v="26" actId="478"/>
          <ac:spMkLst>
            <pc:docMk/>
            <pc:sldMk cId="556967205" sldId="265"/>
            <ac:spMk id="8" creationId="{DD18E3B7-D386-4F02-A34D-0A465C7AA2EB}"/>
          </ac:spMkLst>
        </pc:spChg>
        <pc:spChg chg="del">
          <ac:chgData name="#CHONG TIAN EN#" userId="57a2aa2f-d61e-489c-ae98-aad6017c18db" providerId="ADAL" clId="{91005428-E484-4508-A46C-3F32B8BBB0F3}" dt="2020-01-28T05:25:58.752" v="27" actId="478"/>
          <ac:spMkLst>
            <pc:docMk/>
            <pc:sldMk cId="556967205" sldId="265"/>
            <ac:spMk id="11" creationId="{DE791D44-B51E-4964-A83F-A8C00F1ADC23}"/>
          </ac:spMkLst>
        </pc:spChg>
        <pc:spChg chg="add del">
          <ac:chgData name="#CHONG TIAN EN#" userId="57a2aa2f-d61e-489c-ae98-aad6017c18db" providerId="ADAL" clId="{91005428-E484-4508-A46C-3F32B8BBB0F3}" dt="2020-01-28T05:26:06.802" v="30" actId="478"/>
          <ac:spMkLst>
            <pc:docMk/>
            <pc:sldMk cId="556967205" sldId="265"/>
            <ac:spMk id="12" creationId="{0425604A-A9A4-4A1E-A1A0-C39C3BB78B2B}"/>
          </ac:spMkLst>
        </pc:spChg>
        <pc:spChg chg="add mod">
          <ac:chgData name="#CHONG TIAN EN#" userId="57a2aa2f-d61e-489c-ae98-aad6017c18db" providerId="ADAL" clId="{91005428-E484-4508-A46C-3F32B8BBB0F3}" dt="2020-01-28T05:27:04.036" v="76" actId="20577"/>
          <ac:spMkLst>
            <pc:docMk/>
            <pc:sldMk cId="556967205" sldId="265"/>
            <ac:spMk id="13" creationId="{C2E38FC3-3286-4ADF-93FE-B6E2B379A431}"/>
          </ac:spMkLst>
        </pc:spChg>
      </pc:sldChg>
      <pc:sldChg chg="addSp delSp modSp add">
        <pc:chgData name="#CHONG TIAN EN#" userId="57a2aa2f-d61e-489c-ae98-aad6017c18db" providerId="ADAL" clId="{91005428-E484-4508-A46C-3F32B8BBB0F3}" dt="2020-01-31T06:55:55.615" v="3511"/>
        <pc:sldMkLst>
          <pc:docMk/>
          <pc:sldMk cId="1690511293" sldId="266"/>
        </pc:sldMkLst>
        <pc:spChg chg="del">
          <ac:chgData name="#CHONG TIAN EN#" userId="57a2aa2f-d61e-489c-ae98-aad6017c18db" providerId="ADAL" clId="{91005428-E484-4508-A46C-3F32B8BBB0F3}" dt="2020-01-31T06:52:08.649" v="3507"/>
          <ac:spMkLst>
            <pc:docMk/>
            <pc:sldMk cId="1690511293" sldId="266"/>
            <ac:spMk id="2" creationId="{8B31BA74-043E-4FD4-B38D-884808565B82}"/>
          </ac:spMkLst>
        </pc:spChg>
        <pc:spChg chg="add del mod">
          <ac:chgData name="#CHONG TIAN EN#" userId="57a2aa2f-d61e-489c-ae98-aad6017c18db" providerId="ADAL" clId="{91005428-E484-4508-A46C-3F32B8BBB0F3}" dt="2020-01-28T05:28:05.772" v="80" actId="478"/>
          <ac:spMkLst>
            <pc:docMk/>
            <pc:sldMk cId="1690511293" sldId="266"/>
            <ac:spMk id="3" creationId="{40E973DD-3D2A-4D64-89B1-7ABEF5B1324A}"/>
          </ac:spMkLst>
        </pc:spChg>
        <pc:spChg chg="del">
          <ac:chgData name="#CHONG TIAN EN#" userId="57a2aa2f-d61e-489c-ae98-aad6017c18db" providerId="ADAL" clId="{91005428-E484-4508-A46C-3F32B8BBB0F3}" dt="2020-01-31T06:53:38.374" v="3510"/>
          <ac:spMkLst>
            <pc:docMk/>
            <pc:sldMk cId="1690511293" sldId="266"/>
            <ac:spMk id="3" creationId="{8A6E1366-5FDA-4CA3-8FA6-7B8506BC92BA}"/>
          </ac:spMkLst>
        </pc:spChg>
        <pc:spChg chg="del">
          <ac:chgData name="#CHONG TIAN EN#" userId="57a2aa2f-d61e-489c-ae98-aad6017c18db" providerId="ADAL" clId="{91005428-E484-4508-A46C-3F32B8BBB0F3}" dt="2020-01-31T06:55:55.615" v="3511"/>
          <ac:spMkLst>
            <pc:docMk/>
            <pc:sldMk cId="1690511293" sldId="266"/>
            <ac:spMk id="4" creationId="{9CF67A5B-6202-46BF-8723-1AA556953A46}"/>
          </ac:spMkLst>
        </pc:spChg>
        <pc:spChg chg="add del mod">
          <ac:chgData name="#CHONG TIAN EN#" userId="57a2aa2f-d61e-489c-ae98-aad6017c18db" providerId="ADAL" clId="{91005428-E484-4508-A46C-3F32B8BBB0F3}" dt="2020-01-28T05:29:18.564" v="90" actId="478"/>
          <ac:spMkLst>
            <pc:docMk/>
            <pc:sldMk cId="1690511293" sldId="266"/>
            <ac:spMk id="5" creationId="{68B91D98-9A97-41DB-A9F7-71AF0CF4B065}"/>
          </ac:spMkLst>
        </pc:spChg>
        <pc:spChg chg="add mod">
          <ac:chgData name="#CHONG TIAN EN#" userId="57a2aa2f-d61e-489c-ae98-aad6017c18db" providerId="ADAL" clId="{91005428-E484-4508-A46C-3F32B8BBB0F3}" dt="2020-01-28T08:17:52.772" v="1864" actId="1076"/>
          <ac:spMkLst>
            <pc:docMk/>
            <pc:sldMk cId="1690511293" sldId="266"/>
            <ac:spMk id="6" creationId="{1813F9AD-E981-41B4-A8FB-073E2DE391DA}"/>
          </ac:spMkLst>
        </pc:spChg>
        <pc:spChg chg="add del">
          <ac:chgData name="#CHONG TIAN EN#" userId="57a2aa2f-d61e-489c-ae98-aad6017c18db" providerId="ADAL" clId="{91005428-E484-4508-A46C-3F32B8BBB0F3}" dt="2020-01-28T05:27:57.514" v="79" actId="478"/>
          <ac:spMkLst>
            <pc:docMk/>
            <pc:sldMk cId="1690511293" sldId="266"/>
            <ac:spMk id="8" creationId="{65A11780-B86D-4E31-8ACA-F853E46D5653}"/>
          </ac:spMkLst>
        </pc:spChg>
        <pc:spChg chg="add del">
          <ac:chgData name="#CHONG TIAN EN#" userId="57a2aa2f-d61e-489c-ae98-aad6017c18db" providerId="ADAL" clId="{91005428-E484-4508-A46C-3F32B8BBB0F3}" dt="2020-01-28T05:28:43.912" v="82"/>
          <ac:spMkLst>
            <pc:docMk/>
            <pc:sldMk cId="1690511293" sldId="266"/>
            <ac:spMk id="11" creationId="{D0DDED59-C180-4D67-A7F7-EAA83F5A9E93}"/>
          </ac:spMkLst>
        </pc:spChg>
        <pc:spChg chg="add del">
          <ac:chgData name="#CHONG TIAN EN#" userId="57a2aa2f-d61e-489c-ae98-aad6017c18db" providerId="ADAL" clId="{91005428-E484-4508-A46C-3F32B8BBB0F3}" dt="2020-01-28T05:28:51.435" v="84"/>
          <ac:spMkLst>
            <pc:docMk/>
            <pc:sldMk cId="1690511293" sldId="266"/>
            <ac:spMk id="12" creationId="{7CD61C3D-2750-45BD-9F64-E7461384C74C}"/>
          </ac:spMkLst>
        </pc:spChg>
        <pc:spChg chg="del">
          <ac:chgData name="#CHONG TIAN EN#" userId="57a2aa2f-d61e-489c-ae98-aad6017c18db" providerId="ADAL" clId="{91005428-E484-4508-A46C-3F32B8BBB0F3}" dt="2020-01-28T05:29:14.282" v="89" actId="478"/>
          <ac:spMkLst>
            <pc:docMk/>
            <pc:sldMk cId="1690511293" sldId="266"/>
            <ac:spMk id="13" creationId="{C2E38FC3-3286-4ADF-93FE-B6E2B379A431}"/>
          </ac:spMkLst>
        </pc:spChg>
        <pc:spChg chg="add del">
          <ac:chgData name="#CHONG TIAN EN#" userId="57a2aa2f-d61e-489c-ae98-aad6017c18db" providerId="ADAL" clId="{91005428-E484-4508-A46C-3F32B8BBB0F3}" dt="2020-01-28T05:28:56.942" v="86"/>
          <ac:spMkLst>
            <pc:docMk/>
            <pc:sldMk cId="1690511293" sldId="266"/>
            <ac:spMk id="14" creationId="{DA430A62-1712-4800-98A6-ACD358197159}"/>
          </ac:spMkLst>
        </pc:spChg>
        <pc:spChg chg="add">
          <ac:chgData name="#CHONG TIAN EN#" userId="57a2aa2f-d61e-489c-ae98-aad6017c18db" providerId="ADAL" clId="{91005428-E484-4508-A46C-3F32B8BBB0F3}" dt="2020-01-28T05:29:28.521" v="91"/>
          <ac:spMkLst>
            <pc:docMk/>
            <pc:sldMk cId="1690511293" sldId="266"/>
            <ac:spMk id="16" creationId="{31B00802-1519-4371-B53E-EDA862F8E721}"/>
          </ac:spMkLst>
        </pc:spChg>
        <pc:spChg chg="mod">
          <ac:chgData name="#CHONG TIAN EN#" userId="57a2aa2f-d61e-489c-ae98-aad6017c18db" providerId="ADAL" clId="{91005428-E484-4508-A46C-3F32B8BBB0F3}" dt="2020-01-28T05:29:10.521" v="88"/>
          <ac:spMkLst>
            <pc:docMk/>
            <pc:sldMk cId="1690511293" sldId="266"/>
            <ac:spMk id="29" creationId="{0430FA73-1474-4687-9417-73D1E2C11D5E}"/>
          </ac:spMkLst>
        </pc:spChg>
      </pc:sldChg>
      <pc:sldChg chg="add del">
        <pc:chgData name="#CHONG TIAN EN#" userId="57a2aa2f-d61e-489c-ae98-aad6017c18db" providerId="ADAL" clId="{91005428-E484-4508-A46C-3F32B8BBB0F3}" dt="2020-01-28T05:30:21.561" v="94" actId="2696"/>
        <pc:sldMkLst>
          <pc:docMk/>
          <pc:sldMk cId="651342665" sldId="267"/>
        </pc:sldMkLst>
      </pc:sldChg>
      <pc:sldChg chg="addSp delSp modSp add">
        <pc:chgData name="#CHONG TIAN EN#" userId="57a2aa2f-d61e-489c-ae98-aad6017c18db" providerId="ADAL" clId="{91005428-E484-4508-A46C-3F32B8BBB0F3}" dt="2020-01-31T06:55:55.615" v="3511"/>
        <pc:sldMkLst>
          <pc:docMk/>
          <pc:sldMk cId="248039713" sldId="268"/>
        </pc:sldMkLst>
        <pc:spChg chg="del">
          <ac:chgData name="#CHONG TIAN EN#" userId="57a2aa2f-d61e-489c-ae98-aad6017c18db" providerId="ADAL" clId="{91005428-E484-4508-A46C-3F32B8BBB0F3}" dt="2020-01-31T06:52:08.649" v="3507"/>
          <ac:spMkLst>
            <pc:docMk/>
            <pc:sldMk cId="248039713" sldId="268"/>
            <ac:spMk id="2" creationId="{D08427A7-1E68-4E61-9912-1EE24312428C}"/>
          </ac:spMkLst>
        </pc:spChg>
        <pc:spChg chg="del">
          <ac:chgData name="#CHONG TIAN EN#" userId="57a2aa2f-d61e-489c-ae98-aad6017c18db" providerId="ADAL" clId="{91005428-E484-4508-A46C-3F32B8BBB0F3}" dt="2020-01-31T06:53:38.374" v="3510"/>
          <ac:spMkLst>
            <pc:docMk/>
            <pc:sldMk cId="248039713" sldId="268"/>
            <ac:spMk id="3" creationId="{56FFD78B-A5D0-43AA-8397-E805B6D1A914}"/>
          </ac:spMkLst>
        </pc:spChg>
        <pc:spChg chg="add del mod">
          <ac:chgData name="#CHONG TIAN EN#" userId="57a2aa2f-d61e-489c-ae98-aad6017c18db" providerId="ADAL" clId="{91005428-E484-4508-A46C-3F32B8BBB0F3}" dt="2020-01-28T05:31:05.497" v="99" actId="478"/>
          <ac:spMkLst>
            <pc:docMk/>
            <pc:sldMk cId="248039713" sldId="268"/>
            <ac:spMk id="3" creationId="{9509548D-AEED-4075-9479-6529A356152B}"/>
          </ac:spMkLst>
        </pc:spChg>
        <pc:spChg chg="del">
          <ac:chgData name="#CHONG TIAN EN#" userId="57a2aa2f-d61e-489c-ae98-aad6017c18db" providerId="ADAL" clId="{91005428-E484-4508-A46C-3F32B8BBB0F3}" dt="2020-01-31T06:55:55.615" v="3511"/>
          <ac:spMkLst>
            <pc:docMk/>
            <pc:sldMk cId="248039713" sldId="268"/>
            <ac:spMk id="4" creationId="{7CA1E541-D841-45DD-A849-D6E11C63B974}"/>
          </ac:spMkLst>
        </pc:spChg>
        <pc:spChg chg="add del mod">
          <ac:chgData name="#CHONG TIAN EN#" userId="57a2aa2f-d61e-489c-ae98-aad6017c18db" providerId="ADAL" clId="{91005428-E484-4508-A46C-3F32B8BBB0F3}" dt="2020-01-28T05:31:06.512" v="100" actId="478"/>
          <ac:spMkLst>
            <pc:docMk/>
            <pc:sldMk cId="248039713" sldId="268"/>
            <ac:spMk id="5" creationId="{126FE789-FF70-45E0-AB3D-B38A49C3901F}"/>
          </ac:spMkLst>
        </pc:spChg>
        <pc:spChg chg="add mod">
          <ac:chgData name="#CHONG TIAN EN#" userId="57a2aa2f-d61e-489c-ae98-aad6017c18db" providerId="ADAL" clId="{91005428-E484-4508-A46C-3F32B8BBB0F3}" dt="2020-01-28T05:45:02.342" v="107" actId="1076"/>
          <ac:spMkLst>
            <pc:docMk/>
            <pc:sldMk cId="248039713" sldId="268"/>
            <ac:spMk id="14" creationId="{398AA343-92E4-46D6-BB48-CB4B67414482}"/>
          </ac:spMkLst>
        </pc:spChg>
        <pc:spChg chg="add mod">
          <ac:chgData name="#CHONG TIAN EN#" userId="57a2aa2f-d61e-489c-ae98-aad6017c18db" providerId="ADAL" clId="{91005428-E484-4508-A46C-3F32B8BBB0F3}" dt="2020-01-28T05:45:15.983" v="109" actId="1076"/>
          <ac:spMkLst>
            <pc:docMk/>
            <pc:sldMk cId="248039713" sldId="268"/>
            <ac:spMk id="15" creationId="{0149FD9D-C5FB-4F93-85A0-25F8FECB69FA}"/>
          </ac:spMkLst>
        </pc:spChg>
        <pc:spChg chg="del">
          <ac:chgData name="#CHONG TIAN EN#" userId="57a2aa2f-d61e-489c-ae98-aad6017c18db" providerId="ADAL" clId="{91005428-E484-4508-A46C-3F32B8BBB0F3}" dt="2020-01-28T05:30:33.353" v="97" actId="478"/>
          <ac:spMkLst>
            <pc:docMk/>
            <pc:sldMk cId="248039713" sldId="268"/>
            <ac:spMk id="16" creationId="{31B00802-1519-4371-B53E-EDA862F8E721}"/>
          </ac:spMkLst>
        </pc:spChg>
        <pc:spChg chg="mod">
          <ac:chgData name="#CHONG TIAN EN#" userId="57a2aa2f-d61e-489c-ae98-aad6017c18db" providerId="ADAL" clId="{91005428-E484-4508-A46C-3F32B8BBB0F3}" dt="2020-01-28T06:05:31.697" v="596" actId="20577"/>
          <ac:spMkLst>
            <pc:docMk/>
            <pc:sldMk cId="248039713" sldId="268"/>
            <ac:spMk id="29" creationId="{0430FA73-1474-4687-9417-73D1E2C11D5E}"/>
          </ac:spMkLst>
        </pc:spChg>
        <pc:graphicFrameChg chg="add mod">
          <ac:chgData name="#CHONG TIAN EN#" userId="57a2aa2f-d61e-489c-ae98-aad6017c18db" providerId="ADAL" clId="{91005428-E484-4508-A46C-3F32B8BBB0F3}" dt="2020-01-28T05:44:37.330" v="104" actId="1076"/>
          <ac:graphicFrameMkLst>
            <pc:docMk/>
            <pc:sldMk cId="248039713" sldId="268"/>
            <ac:graphicFrameMk id="13" creationId="{2A2E0CA2-DA2B-4526-BE7C-E76DE17D68D5}"/>
          </ac:graphicFrameMkLst>
        </pc:graphicFrameChg>
        <pc:picChg chg="add mod">
          <ac:chgData name="#CHONG TIAN EN#" userId="57a2aa2f-d61e-489c-ae98-aad6017c18db" providerId="ADAL" clId="{91005428-E484-4508-A46C-3F32B8BBB0F3}" dt="2020-01-28T05:43:45.414" v="102" actId="1076"/>
          <ac:picMkLst>
            <pc:docMk/>
            <pc:sldMk cId="248039713" sldId="268"/>
            <ac:picMk id="12" creationId="{E69A881B-2F75-4A25-A9EC-0FEE28812352}"/>
          </ac:picMkLst>
        </pc:picChg>
      </pc:sldChg>
      <pc:sldChg chg="addSp delSp modSp add">
        <pc:chgData name="#CHONG TIAN EN#" userId="57a2aa2f-d61e-489c-ae98-aad6017c18db" providerId="ADAL" clId="{91005428-E484-4508-A46C-3F32B8BBB0F3}" dt="2020-01-31T06:55:55.615" v="3511"/>
        <pc:sldMkLst>
          <pc:docMk/>
          <pc:sldMk cId="4258717496" sldId="269"/>
        </pc:sldMkLst>
        <pc:spChg chg="del">
          <ac:chgData name="#CHONG TIAN EN#" userId="57a2aa2f-d61e-489c-ae98-aad6017c18db" providerId="ADAL" clId="{91005428-E484-4508-A46C-3F32B8BBB0F3}" dt="2020-01-31T06:52:08.649" v="3507"/>
          <ac:spMkLst>
            <pc:docMk/>
            <pc:sldMk cId="4258717496" sldId="269"/>
            <ac:spMk id="2" creationId="{17D33DBE-B123-4ECD-A062-ED4503BA094D}"/>
          </ac:spMkLst>
        </pc:spChg>
        <pc:spChg chg="del">
          <ac:chgData name="#CHONG TIAN EN#" userId="57a2aa2f-d61e-489c-ae98-aad6017c18db" providerId="ADAL" clId="{91005428-E484-4508-A46C-3F32B8BBB0F3}" dt="2020-01-31T06:53:38.374" v="3510"/>
          <ac:spMkLst>
            <pc:docMk/>
            <pc:sldMk cId="4258717496" sldId="269"/>
            <ac:spMk id="3" creationId="{1A94683D-8190-4760-B911-938216958B84}"/>
          </ac:spMkLst>
        </pc:spChg>
        <pc:spChg chg="add del mod">
          <ac:chgData name="#CHONG TIAN EN#" userId="57a2aa2f-d61e-489c-ae98-aad6017c18db" providerId="ADAL" clId="{91005428-E484-4508-A46C-3F32B8BBB0F3}" dt="2020-01-28T05:50:09.149" v="157" actId="478"/>
          <ac:spMkLst>
            <pc:docMk/>
            <pc:sldMk cId="4258717496" sldId="269"/>
            <ac:spMk id="3" creationId="{4EE72FAB-6225-4C9A-8F83-88880FFE1CCF}"/>
          </ac:spMkLst>
        </pc:spChg>
        <pc:spChg chg="del">
          <ac:chgData name="#CHONG TIAN EN#" userId="57a2aa2f-d61e-489c-ae98-aad6017c18db" providerId="ADAL" clId="{91005428-E484-4508-A46C-3F32B8BBB0F3}" dt="2020-01-31T06:55:55.615" v="3511"/>
          <ac:spMkLst>
            <pc:docMk/>
            <pc:sldMk cId="4258717496" sldId="269"/>
            <ac:spMk id="4" creationId="{36EFB0B8-915C-449C-A858-0AE5E4594979}"/>
          </ac:spMkLst>
        </pc:spChg>
        <pc:spChg chg="add del">
          <ac:chgData name="#CHONG TIAN EN#" userId="57a2aa2f-d61e-489c-ae98-aad6017c18db" providerId="ADAL" clId="{91005428-E484-4508-A46C-3F32B8BBB0F3}" dt="2020-01-28T05:48:02.581" v="136"/>
          <ac:spMkLst>
            <pc:docMk/>
            <pc:sldMk cId="4258717496" sldId="269"/>
            <ac:spMk id="11" creationId="{1B173119-6F52-4948-8DA5-0146222FA802}"/>
          </ac:spMkLst>
        </pc:spChg>
        <pc:spChg chg="del">
          <ac:chgData name="#CHONG TIAN EN#" userId="57a2aa2f-d61e-489c-ae98-aad6017c18db" providerId="ADAL" clId="{91005428-E484-4508-A46C-3F32B8BBB0F3}" dt="2020-01-28T05:50:24.439" v="160" actId="478"/>
          <ac:spMkLst>
            <pc:docMk/>
            <pc:sldMk cId="4258717496" sldId="269"/>
            <ac:spMk id="14" creationId="{398AA343-92E4-46D6-BB48-CB4B67414482}"/>
          </ac:spMkLst>
        </pc:spChg>
        <pc:spChg chg="del">
          <ac:chgData name="#CHONG TIAN EN#" userId="57a2aa2f-d61e-489c-ae98-aad6017c18db" providerId="ADAL" clId="{91005428-E484-4508-A46C-3F32B8BBB0F3}" dt="2020-01-28T05:50:13.342" v="159" actId="478"/>
          <ac:spMkLst>
            <pc:docMk/>
            <pc:sldMk cId="4258717496" sldId="269"/>
            <ac:spMk id="15" creationId="{0149FD9D-C5FB-4F93-85A0-25F8FECB69FA}"/>
          </ac:spMkLst>
        </pc:spChg>
        <pc:spChg chg="add">
          <ac:chgData name="#CHONG TIAN EN#" userId="57a2aa2f-d61e-489c-ae98-aad6017c18db" providerId="ADAL" clId="{91005428-E484-4508-A46C-3F32B8BBB0F3}" dt="2020-01-28T05:50:43.689" v="161"/>
          <ac:spMkLst>
            <pc:docMk/>
            <pc:sldMk cId="4258717496" sldId="269"/>
            <ac:spMk id="16" creationId="{F1FC3716-61A1-41C4-A53F-6BC1C1B50C35}"/>
          </ac:spMkLst>
        </pc:spChg>
        <pc:spChg chg="add">
          <ac:chgData name="#CHONG TIAN EN#" userId="57a2aa2f-d61e-489c-ae98-aad6017c18db" providerId="ADAL" clId="{91005428-E484-4508-A46C-3F32B8BBB0F3}" dt="2020-01-28T05:50:49.739" v="162"/>
          <ac:spMkLst>
            <pc:docMk/>
            <pc:sldMk cId="4258717496" sldId="269"/>
            <ac:spMk id="17" creationId="{1ACCB15C-9172-453C-AC9D-64B6F1526147}"/>
          </ac:spMkLst>
        </pc:spChg>
        <pc:spChg chg="mod">
          <ac:chgData name="#CHONG TIAN EN#" userId="57a2aa2f-d61e-489c-ae98-aad6017c18db" providerId="ADAL" clId="{91005428-E484-4508-A46C-3F32B8BBB0F3}" dt="2020-01-28T06:05:04.869" v="591" actId="20577"/>
          <ac:spMkLst>
            <pc:docMk/>
            <pc:sldMk cId="4258717496" sldId="269"/>
            <ac:spMk id="29" creationId="{0430FA73-1474-4687-9417-73D1E2C11D5E}"/>
          </ac:spMkLst>
        </pc:spChg>
        <pc:graphicFrameChg chg="del">
          <ac:chgData name="#CHONG TIAN EN#" userId="57a2aa2f-d61e-489c-ae98-aad6017c18db" providerId="ADAL" clId="{91005428-E484-4508-A46C-3F32B8BBB0F3}" dt="2020-01-28T05:50:11.799" v="158" actId="478"/>
          <ac:graphicFrameMkLst>
            <pc:docMk/>
            <pc:sldMk cId="4258717496" sldId="269"/>
            <ac:graphicFrameMk id="13" creationId="{2A2E0CA2-DA2B-4526-BE7C-E76DE17D68D5}"/>
          </ac:graphicFrameMkLst>
        </pc:graphicFrameChg>
        <pc:picChg chg="del">
          <ac:chgData name="#CHONG TIAN EN#" userId="57a2aa2f-d61e-489c-ae98-aad6017c18db" providerId="ADAL" clId="{91005428-E484-4508-A46C-3F32B8BBB0F3}" dt="2020-01-28T05:50:06.462" v="156" actId="478"/>
          <ac:picMkLst>
            <pc:docMk/>
            <pc:sldMk cId="4258717496" sldId="269"/>
            <ac:picMk id="12" creationId="{E69A881B-2F75-4A25-A9EC-0FEE28812352}"/>
          </ac:picMkLst>
        </pc:picChg>
        <pc:picChg chg="mod">
          <ac:chgData name="#CHONG TIAN EN#" userId="57a2aa2f-d61e-489c-ae98-aad6017c18db" providerId="ADAL" clId="{91005428-E484-4508-A46C-3F32B8BBB0F3}" dt="2020-01-28T05:49:07.152" v="148" actId="1076"/>
          <ac:picMkLst>
            <pc:docMk/>
            <pc:sldMk cId="4258717496" sldId="269"/>
            <ac:picMk id="28" creationId="{45B0237E-423C-4FE7-AEC4-9A82C852B8EE}"/>
          </ac:picMkLst>
        </pc:picChg>
      </pc:sldChg>
      <pc:sldChg chg="addSp delSp modSp add">
        <pc:chgData name="#CHONG TIAN EN#" userId="57a2aa2f-d61e-489c-ae98-aad6017c18db" providerId="ADAL" clId="{91005428-E484-4508-A46C-3F32B8BBB0F3}" dt="2020-01-31T06:55:55.615" v="3511"/>
        <pc:sldMkLst>
          <pc:docMk/>
          <pc:sldMk cId="36734016" sldId="270"/>
        </pc:sldMkLst>
        <pc:spChg chg="del">
          <ac:chgData name="#CHONG TIAN EN#" userId="57a2aa2f-d61e-489c-ae98-aad6017c18db" providerId="ADAL" clId="{91005428-E484-4508-A46C-3F32B8BBB0F3}" dt="2020-01-31T06:52:08.649" v="3507"/>
          <ac:spMkLst>
            <pc:docMk/>
            <pc:sldMk cId="36734016" sldId="270"/>
            <ac:spMk id="2" creationId="{36EE6D5B-585F-4061-AECF-389F1221A1DF}"/>
          </ac:spMkLst>
        </pc:spChg>
        <pc:spChg chg="del">
          <ac:chgData name="#CHONG TIAN EN#" userId="57a2aa2f-d61e-489c-ae98-aad6017c18db" providerId="ADAL" clId="{91005428-E484-4508-A46C-3F32B8BBB0F3}" dt="2020-01-31T06:53:38.374" v="3510"/>
          <ac:spMkLst>
            <pc:docMk/>
            <pc:sldMk cId="36734016" sldId="270"/>
            <ac:spMk id="3" creationId="{B43043C9-F307-40C3-92F2-9C93FA04E6A9}"/>
          </ac:spMkLst>
        </pc:spChg>
        <pc:spChg chg="add del mod">
          <ac:chgData name="#CHONG TIAN EN#" userId="57a2aa2f-d61e-489c-ae98-aad6017c18db" providerId="ADAL" clId="{91005428-E484-4508-A46C-3F32B8BBB0F3}" dt="2020-01-28T05:52:15.323" v="178" actId="478"/>
          <ac:spMkLst>
            <pc:docMk/>
            <pc:sldMk cId="36734016" sldId="270"/>
            <ac:spMk id="3" creationId="{D60A65E6-D9D8-4C68-9A41-F2B854027A3C}"/>
          </ac:spMkLst>
        </pc:spChg>
        <pc:spChg chg="add mod">
          <ac:chgData name="#CHONG TIAN EN#" userId="57a2aa2f-d61e-489c-ae98-aad6017c18db" providerId="ADAL" clId="{91005428-E484-4508-A46C-3F32B8BBB0F3}" dt="2020-01-28T05:53:44.875" v="192" actId="1076"/>
          <ac:spMkLst>
            <pc:docMk/>
            <pc:sldMk cId="36734016" sldId="270"/>
            <ac:spMk id="4" creationId="{7DDF4232-772D-4663-9B7D-3A08C55FAEF9}"/>
          </ac:spMkLst>
        </pc:spChg>
        <pc:spChg chg="del">
          <ac:chgData name="#CHONG TIAN EN#" userId="57a2aa2f-d61e-489c-ae98-aad6017c18db" providerId="ADAL" clId="{91005428-E484-4508-A46C-3F32B8BBB0F3}" dt="2020-01-31T06:55:55.615" v="3511"/>
          <ac:spMkLst>
            <pc:docMk/>
            <pc:sldMk cId="36734016" sldId="270"/>
            <ac:spMk id="5" creationId="{CADDE5F0-B2DD-40C3-83BC-01C0E035D606}"/>
          </ac:spMkLst>
        </pc:spChg>
        <pc:spChg chg="del mod">
          <ac:chgData name="#CHONG TIAN EN#" userId="57a2aa2f-d61e-489c-ae98-aad6017c18db" providerId="ADAL" clId="{91005428-E484-4508-A46C-3F32B8BBB0F3}" dt="2020-01-28T05:52:09.809" v="175" actId="478"/>
          <ac:spMkLst>
            <pc:docMk/>
            <pc:sldMk cId="36734016" sldId="270"/>
            <ac:spMk id="16" creationId="{F1FC3716-61A1-41C4-A53F-6BC1C1B50C35}"/>
          </ac:spMkLst>
        </pc:spChg>
        <pc:spChg chg="del mod">
          <ac:chgData name="#CHONG TIAN EN#" userId="57a2aa2f-d61e-489c-ae98-aad6017c18db" providerId="ADAL" clId="{91005428-E484-4508-A46C-3F32B8BBB0F3}" dt="2020-01-28T05:52:13.158" v="177" actId="478"/>
          <ac:spMkLst>
            <pc:docMk/>
            <pc:sldMk cId="36734016" sldId="270"/>
            <ac:spMk id="17" creationId="{1ACCB15C-9172-453C-AC9D-64B6F1526147}"/>
          </ac:spMkLst>
        </pc:spChg>
        <pc:spChg chg="mod">
          <ac:chgData name="#CHONG TIAN EN#" userId="57a2aa2f-d61e-489c-ae98-aad6017c18db" providerId="ADAL" clId="{91005428-E484-4508-A46C-3F32B8BBB0F3}" dt="2020-01-28T06:05:00.567" v="590" actId="20577"/>
          <ac:spMkLst>
            <pc:docMk/>
            <pc:sldMk cId="36734016" sldId="270"/>
            <ac:spMk id="29" creationId="{0430FA73-1474-4687-9417-73D1E2C11D5E}"/>
          </ac:spMkLst>
        </pc:spChg>
        <pc:picChg chg="mod">
          <ac:chgData name="#CHONG TIAN EN#" userId="57a2aa2f-d61e-489c-ae98-aad6017c18db" providerId="ADAL" clId="{91005428-E484-4508-A46C-3F32B8BBB0F3}" dt="2020-01-28T05:59:49.822" v="366" actId="1076"/>
          <ac:picMkLst>
            <pc:docMk/>
            <pc:sldMk cId="36734016" sldId="270"/>
            <ac:picMk id="28" creationId="{45B0237E-423C-4FE7-AEC4-9A82C852B8EE}"/>
          </ac:picMkLst>
        </pc:picChg>
      </pc:sldChg>
      <pc:sldChg chg="addSp delSp modSp add">
        <pc:chgData name="#CHONG TIAN EN#" userId="57a2aa2f-d61e-489c-ae98-aad6017c18db" providerId="ADAL" clId="{91005428-E484-4508-A46C-3F32B8BBB0F3}" dt="2020-01-31T06:55:55.615" v="3511"/>
        <pc:sldMkLst>
          <pc:docMk/>
          <pc:sldMk cId="2323614333" sldId="271"/>
        </pc:sldMkLst>
        <pc:spChg chg="del">
          <ac:chgData name="#CHONG TIAN EN#" userId="57a2aa2f-d61e-489c-ae98-aad6017c18db" providerId="ADAL" clId="{91005428-E484-4508-A46C-3F32B8BBB0F3}" dt="2020-01-31T06:52:08.649" v="3507"/>
          <ac:spMkLst>
            <pc:docMk/>
            <pc:sldMk cId="2323614333" sldId="271"/>
            <ac:spMk id="2" creationId="{8ADB4401-2F29-4F2C-AF1C-4D10536E8096}"/>
          </ac:spMkLst>
        </pc:spChg>
        <pc:spChg chg="del">
          <ac:chgData name="#CHONG TIAN EN#" userId="57a2aa2f-d61e-489c-ae98-aad6017c18db" providerId="ADAL" clId="{91005428-E484-4508-A46C-3F32B8BBB0F3}" dt="2020-01-31T06:53:38.374" v="3510"/>
          <ac:spMkLst>
            <pc:docMk/>
            <pc:sldMk cId="2323614333" sldId="271"/>
            <ac:spMk id="3" creationId="{10C4CC86-9779-492C-BD90-92C96F81F5A3}"/>
          </ac:spMkLst>
        </pc:spChg>
        <pc:spChg chg="del">
          <ac:chgData name="#CHONG TIAN EN#" userId="57a2aa2f-d61e-489c-ae98-aad6017c18db" providerId="ADAL" clId="{91005428-E484-4508-A46C-3F32B8BBB0F3}" dt="2020-01-31T06:55:55.615" v="3511"/>
          <ac:spMkLst>
            <pc:docMk/>
            <pc:sldMk cId="2323614333" sldId="271"/>
            <ac:spMk id="4" creationId="{6BBCAEAF-7AEF-4ADE-8EB0-F1150E2A8DF8}"/>
          </ac:spMkLst>
        </pc:spChg>
        <pc:spChg chg="del mod">
          <ac:chgData name="#CHONG TIAN EN#" userId="57a2aa2f-d61e-489c-ae98-aad6017c18db" providerId="ADAL" clId="{91005428-E484-4508-A46C-3F32B8BBB0F3}" dt="2020-01-28T05:55:59.539" v="230" actId="478"/>
          <ac:spMkLst>
            <pc:docMk/>
            <pc:sldMk cId="2323614333" sldId="271"/>
            <ac:spMk id="4" creationId="{7DDF4232-772D-4663-9B7D-3A08C55FAEF9}"/>
          </ac:spMkLst>
        </pc:spChg>
        <pc:spChg chg="add">
          <ac:chgData name="#CHONG TIAN EN#" userId="57a2aa2f-d61e-489c-ae98-aad6017c18db" providerId="ADAL" clId="{91005428-E484-4508-A46C-3F32B8BBB0F3}" dt="2020-01-28T05:56:34.528" v="278"/>
          <ac:spMkLst>
            <pc:docMk/>
            <pc:sldMk cId="2323614333" sldId="271"/>
            <ac:spMk id="9" creationId="{01DE98BF-0C7A-4061-BA5F-C7A4852BA8FC}"/>
          </ac:spMkLst>
        </pc:spChg>
        <pc:spChg chg="add">
          <ac:chgData name="#CHONG TIAN EN#" userId="57a2aa2f-d61e-489c-ae98-aad6017c18db" providerId="ADAL" clId="{91005428-E484-4508-A46C-3F32B8BBB0F3}" dt="2020-01-28T05:56:34.528" v="278"/>
          <ac:spMkLst>
            <pc:docMk/>
            <pc:sldMk cId="2323614333" sldId="271"/>
            <ac:spMk id="10" creationId="{0E1D116F-81FA-47DF-B6FE-C4EED9BE7D3A}"/>
          </ac:spMkLst>
        </pc:spChg>
        <pc:spChg chg="add">
          <ac:chgData name="#CHONG TIAN EN#" userId="57a2aa2f-d61e-489c-ae98-aad6017c18db" providerId="ADAL" clId="{91005428-E484-4508-A46C-3F32B8BBB0F3}" dt="2020-01-28T05:56:34.528" v="278"/>
          <ac:spMkLst>
            <pc:docMk/>
            <pc:sldMk cId="2323614333" sldId="271"/>
            <ac:spMk id="11" creationId="{DFB6DDDD-46DE-4F4F-9F03-0B31B067F257}"/>
          </ac:spMkLst>
        </pc:spChg>
        <pc:spChg chg="add">
          <ac:chgData name="#CHONG TIAN EN#" userId="57a2aa2f-d61e-489c-ae98-aad6017c18db" providerId="ADAL" clId="{91005428-E484-4508-A46C-3F32B8BBB0F3}" dt="2020-01-28T05:56:34.528" v="278"/>
          <ac:spMkLst>
            <pc:docMk/>
            <pc:sldMk cId="2323614333" sldId="271"/>
            <ac:spMk id="12" creationId="{6F49995A-0936-40CB-86E5-E7345BA90B51}"/>
          </ac:spMkLst>
        </pc:spChg>
        <pc:spChg chg="add">
          <ac:chgData name="#CHONG TIAN EN#" userId="57a2aa2f-d61e-489c-ae98-aad6017c18db" providerId="ADAL" clId="{91005428-E484-4508-A46C-3F32B8BBB0F3}" dt="2020-01-28T05:56:34.528" v="278"/>
          <ac:spMkLst>
            <pc:docMk/>
            <pc:sldMk cId="2323614333" sldId="271"/>
            <ac:spMk id="13" creationId="{87AB35F1-75AD-4FB0-BF2E-AD3DE3447A73}"/>
          </ac:spMkLst>
        </pc:spChg>
        <pc:spChg chg="add">
          <ac:chgData name="#CHONG TIAN EN#" userId="57a2aa2f-d61e-489c-ae98-aad6017c18db" providerId="ADAL" clId="{91005428-E484-4508-A46C-3F32B8BBB0F3}" dt="2020-01-28T05:56:34.528" v="278"/>
          <ac:spMkLst>
            <pc:docMk/>
            <pc:sldMk cId="2323614333" sldId="271"/>
            <ac:spMk id="14" creationId="{F5AFF576-271B-49EB-BD16-DC762282254E}"/>
          </ac:spMkLst>
        </pc:spChg>
        <pc:spChg chg="mod">
          <ac:chgData name="#CHONG TIAN EN#" userId="57a2aa2f-d61e-489c-ae98-aad6017c18db" providerId="ADAL" clId="{91005428-E484-4508-A46C-3F32B8BBB0F3}" dt="2020-01-28T06:04:56.191" v="589" actId="20577"/>
          <ac:spMkLst>
            <pc:docMk/>
            <pc:sldMk cId="2323614333" sldId="271"/>
            <ac:spMk id="29" creationId="{0430FA73-1474-4687-9417-73D1E2C11D5E}"/>
          </ac:spMkLst>
        </pc:spChg>
        <pc:picChg chg="add">
          <ac:chgData name="#CHONG TIAN EN#" userId="57a2aa2f-d61e-489c-ae98-aad6017c18db" providerId="ADAL" clId="{91005428-E484-4508-A46C-3F32B8BBB0F3}" dt="2020-01-28T05:56:34.528" v="278"/>
          <ac:picMkLst>
            <pc:docMk/>
            <pc:sldMk cId="2323614333" sldId="271"/>
            <ac:picMk id="8" creationId="{746173ED-D9F7-4F2B-B92E-7D90B856F0D8}"/>
          </ac:picMkLst>
        </pc:picChg>
      </pc:sldChg>
      <pc:sldChg chg="addSp delSp modSp add ord">
        <pc:chgData name="#CHONG TIAN EN#" userId="57a2aa2f-d61e-489c-ae98-aad6017c18db" providerId="ADAL" clId="{91005428-E484-4508-A46C-3F32B8BBB0F3}" dt="2020-01-31T06:55:55.615" v="3511"/>
        <pc:sldMkLst>
          <pc:docMk/>
          <pc:sldMk cId="2264605957" sldId="272"/>
        </pc:sldMkLst>
        <pc:spChg chg="del">
          <ac:chgData name="#CHONG TIAN EN#" userId="57a2aa2f-d61e-489c-ae98-aad6017c18db" providerId="ADAL" clId="{91005428-E484-4508-A46C-3F32B8BBB0F3}" dt="2020-01-31T06:52:08.649" v="3507"/>
          <ac:spMkLst>
            <pc:docMk/>
            <pc:sldMk cId="2264605957" sldId="272"/>
            <ac:spMk id="2" creationId="{A84C08C2-C709-4518-B530-4844C34C06DC}"/>
          </ac:spMkLst>
        </pc:spChg>
        <pc:spChg chg="add del mod">
          <ac:chgData name="#CHONG TIAN EN#" userId="57a2aa2f-d61e-489c-ae98-aad6017c18db" providerId="ADAL" clId="{91005428-E484-4508-A46C-3F32B8BBB0F3}" dt="2020-01-28T05:58:37.938" v="312" actId="478"/>
          <ac:spMkLst>
            <pc:docMk/>
            <pc:sldMk cId="2264605957" sldId="272"/>
            <ac:spMk id="3" creationId="{37FD6353-D055-472A-9F4E-4ED2036457B4}"/>
          </ac:spMkLst>
        </pc:spChg>
        <pc:spChg chg="del">
          <ac:chgData name="#CHONG TIAN EN#" userId="57a2aa2f-d61e-489c-ae98-aad6017c18db" providerId="ADAL" clId="{91005428-E484-4508-A46C-3F32B8BBB0F3}" dt="2020-01-31T06:53:38.374" v="3510"/>
          <ac:spMkLst>
            <pc:docMk/>
            <pc:sldMk cId="2264605957" sldId="272"/>
            <ac:spMk id="3" creationId="{66C03300-AACF-4366-A191-BF3D1FDCBAD6}"/>
          </ac:spMkLst>
        </pc:spChg>
        <pc:spChg chg="del">
          <ac:chgData name="#CHONG TIAN EN#" userId="57a2aa2f-d61e-489c-ae98-aad6017c18db" providerId="ADAL" clId="{91005428-E484-4508-A46C-3F32B8BBB0F3}" dt="2020-01-31T06:55:55.615" v="3511"/>
          <ac:spMkLst>
            <pc:docMk/>
            <pc:sldMk cId="2264605957" sldId="272"/>
            <ac:spMk id="4" creationId="{BAB05864-CB23-43E7-AB53-04AEB3383014}"/>
          </ac:spMkLst>
        </pc:spChg>
        <pc:spChg chg="del">
          <ac:chgData name="#CHONG TIAN EN#" userId="57a2aa2f-d61e-489c-ae98-aad6017c18db" providerId="ADAL" clId="{91005428-E484-4508-A46C-3F32B8BBB0F3}" dt="2020-01-28T05:58:40.248" v="313" actId="478"/>
          <ac:spMkLst>
            <pc:docMk/>
            <pc:sldMk cId="2264605957" sldId="272"/>
            <ac:spMk id="14" creationId="{398AA343-92E4-46D6-BB48-CB4B67414482}"/>
          </ac:spMkLst>
        </pc:spChg>
        <pc:spChg chg="del">
          <ac:chgData name="#CHONG TIAN EN#" userId="57a2aa2f-d61e-489c-ae98-aad6017c18db" providerId="ADAL" clId="{91005428-E484-4508-A46C-3F32B8BBB0F3}" dt="2020-01-28T05:58:09.671" v="308" actId="478"/>
          <ac:spMkLst>
            <pc:docMk/>
            <pc:sldMk cId="2264605957" sldId="272"/>
            <ac:spMk id="15" creationId="{0149FD9D-C5FB-4F93-85A0-25F8FECB69FA}"/>
          </ac:spMkLst>
        </pc:spChg>
        <pc:spChg chg="add mod">
          <ac:chgData name="#CHONG TIAN EN#" userId="57a2aa2f-d61e-489c-ae98-aad6017c18db" providerId="ADAL" clId="{91005428-E484-4508-A46C-3F32B8BBB0F3}" dt="2020-01-30T16:16:00.834" v="1889" actId="27636"/>
          <ac:spMkLst>
            <pc:docMk/>
            <pc:sldMk cId="2264605957" sldId="272"/>
            <ac:spMk id="16" creationId="{81DE2D32-E3F0-410E-9FCE-8EDBD6E73187}"/>
          </ac:spMkLst>
        </pc:spChg>
        <pc:spChg chg="mod">
          <ac:chgData name="#CHONG TIAN EN#" userId="57a2aa2f-d61e-489c-ae98-aad6017c18db" providerId="ADAL" clId="{91005428-E484-4508-A46C-3F32B8BBB0F3}" dt="2020-01-28T05:59:18.488" v="351" actId="20577"/>
          <ac:spMkLst>
            <pc:docMk/>
            <pc:sldMk cId="2264605957" sldId="272"/>
            <ac:spMk id="29" creationId="{0430FA73-1474-4687-9417-73D1E2C11D5E}"/>
          </ac:spMkLst>
        </pc:spChg>
        <pc:graphicFrameChg chg="del">
          <ac:chgData name="#CHONG TIAN EN#" userId="57a2aa2f-d61e-489c-ae98-aad6017c18db" providerId="ADAL" clId="{91005428-E484-4508-A46C-3F32B8BBB0F3}" dt="2020-01-28T05:58:08.171" v="307" actId="478"/>
          <ac:graphicFrameMkLst>
            <pc:docMk/>
            <pc:sldMk cId="2264605957" sldId="272"/>
            <ac:graphicFrameMk id="13" creationId="{2A2E0CA2-DA2B-4526-BE7C-E76DE17D68D5}"/>
          </ac:graphicFrameMkLst>
        </pc:graphicFrameChg>
        <pc:picChg chg="del">
          <ac:chgData name="#CHONG TIAN EN#" userId="57a2aa2f-d61e-489c-ae98-aad6017c18db" providerId="ADAL" clId="{91005428-E484-4508-A46C-3F32B8BBB0F3}" dt="2020-01-28T05:58:11.921" v="309" actId="478"/>
          <ac:picMkLst>
            <pc:docMk/>
            <pc:sldMk cId="2264605957" sldId="272"/>
            <ac:picMk id="12" creationId="{E69A881B-2F75-4A25-A9EC-0FEE28812352}"/>
          </ac:picMkLst>
        </pc:picChg>
      </pc:sldChg>
      <pc:sldChg chg="addSp delSp modSp add">
        <pc:chgData name="#CHONG TIAN EN#" userId="57a2aa2f-d61e-489c-ae98-aad6017c18db" providerId="ADAL" clId="{91005428-E484-4508-A46C-3F32B8BBB0F3}" dt="2020-01-31T06:55:55.615" v="3511"/>
        <pc:sldMkLst>
          <pc:docMk/>
          <pc:sldMk cId="1552562492" sldId="273"/>
        </pc:sldMkLst>
        <pc:spChg chg="add del mod">
          <ac:chgData name="#CHONG TIAN EN#" userId="57a2aa2f-d61e-489c-ae98-aad6017c18db" providerId="ADAL" clId="{91005428-E484-4508-A46C-3F32B8BBB0F3}" dt="2020-01-28T06:02:44.718" v="513" actId="478"/>
          <ac:spMkLst>
            <pc:docMk/>
            <pc:sldMk cId="1552562492" sldId="273"/>
            <ac:spMk id="2" creationId="{51A2604D-37DC-48FC-8FFA-D2838B2D522D}"/>
          </ac:spMkLst>
        </pc:spChg>
        <pc:spChg chg="del">
          <ac:chgData name="#CHONG TIAN EN#" userId="57a2aa2f-d61e-489c-ae98-aad6017c18db" providerId="ADAL" clId="{91005428-E484-4508-A46C-3F32B8BBB0F3}" dt="2020-01-31T06:52:08.649" v="3507"/>
          <ac:spMkLst>
            <pc:docMk/>
            <pc:sldMk cId="1552562492" sldId="273"/>
            <ac:spMk id="2" creationId="{52007A85-7956-4A98-A379-48DF87E6EDBE}"/>
          </ac:spMkLst>
        </pc:spChg>
        <pc:spChg chg="del">
          <ac:chgData name="#CHONG TIAN EN#" userId="57a2aa2f-d61e-489c-ae98-aad6017c18db" providerId="ADAL" clId="{91005428-E484-4508-A46C-3F32B8BBB0F3}" dt="2020-01-31T06:53:38.374" v="3510"/>
          <ac:spMkLst>
            <pc:docMk/>
            <pc:sldMk cId="1552562492" sldId="273"/>
            <ac:spMk id="3" creationId="{B94DB2BF-4E89-4761-BC6D-EED1B647E5F6}"/>
          </ac:spMkLst>
        </pc:spChg>
        <pc:spChg chg="del">
          <ac:chgData name="#CHONG TIAN EN#" userId="57a2aa2f-d61e-489c-ae98-aad6017c18db" providerId="ADAL" clId="{91005428-E484-4508-A46C-3F32B8BBB0F3}" dt="2020-01-31T06:55:55.615" v="3511"/>
          <ac:spMkLst>
            <pc:docMk/>
            <pc:sldMk cId="1552562492" sldId="273"/>
            <ac:spMk id="4" creationId="{9FBE9AAB-5A59-42D5-A13F-26BD3F23FEA4}"/>
          </ac:spMkLst>
        </pc:spChg>
        <pc:spChg chg="del">
          <ac:chgData name="#CHONG TIAN EN#" userId="57a2aa2f-d61e-489c-ae98-aad6017c18db" providerId="ADAL" clId="{91005428-E484-4508-A46C-3F32B8BBB0F3}" dt="2020-01-28T06:02:47.468" v="514" actId="478"/>
          <ac:spMkLst>
            <pc:docMk/>
            <pc:sldMk cId="1552562492" sldId="273"/>
            <ac:spMk id="9" creationId="{01DE98BF-0C7A-4061-BA5F-C7A4852BA8FC}"/>
          </ac:spMkLst>
        </pc:spChg>
        <pc:spChg chg="del">
          <ac:chgData name="#CHONG TIAN EN#" userId="57a2aa2f-d61e-489c-ae98-aad6017c18db" providerId="ADAL" clId="{91005428-E484-4508-A46C-3F32B8BBB0F3}" dt="2020-01-28T06:02:40.252" v="511" actId="478"/>
          <ac:spMkLst>
            <pc:docMk/>
            <pc:sldMk cId="1552562492" sldId="273"/>
            <ac:spMk id="10" creationId="{0E1D116F-81FA-47DF-B6FE-C4EED9BE7D3A}"/>
          </ac:spMkLst>
        </pc:spChg>
        <pc:spChg chg="del">
          <ac:chgData name="#CHONG TIAN EN#" userId="57a2aa2f-d61e-489c-ae98-aad6017c18db" providerId="ADAL" clId="{91005428-E484-4508-A46C-3F32B8BBB0F3}" dt="2020-01-28T06:02:49.802" v="515" actId="478"/>
          <ac:spMkLst>
            <pc:docMk/>
            <pc:sldMk cId="1552562492" sldId="273"/>
            <ac:spMk id="11" creationId="{DFB6DDDD-46DE-4F4F-9F03-0B31B067F257}"/>
          </ac:spMkLst>
        </pc:spChg>
        <pc:spChg chg="del">
          <ac:chgData name="#CHONG TIAN EN#" userId="57a2aa2f-d61e-489c-ae98-aad6017c18db" providerId="ADAL" clId="{91005428-E484-4508-A46C-3F32B8BBB0F3}" dt="2020-01-28T06:02:52.737" v="516" actId="478"/>
          <ac:spMkLst>
            <pc:docMk/>
            <pc:sldMk cId="1552562492" sldId="273"/>
            <ac:spMk id="12" creationId="{6F49995A-0936-40CB-86E5-E7345BA90B51}"/>
          </ac:spMkLst>
        </pc:spChg>
        <pc:spChg chg="del">
          <ac:chgData name="#CHONG TIAN EN#" userId="57a2aa2f-d61e-489c-ae98-aad6017c18db" providerId="ADAL" clId="{91005428-E484-4508-A46C-3F32B8BBB0F3}" dt="2020-01-28T06:02:52.737" v="516" actId="478"/>
          <ac:spMkLst>
            <pc:docMk/>
            <pc:sldMk cId="1552562492" sldId="273"/>
            <ac:spMk id="13" creationId="{87AB35F1-75AD-4FB0-BF2E-AD3DE3447A73}"/>
          </ac:spMkLst>
        </pc:spChg>
        <pc:spChg chg="del">
          <ac:chgData name="#CHONG TIAN EN#" userId="57a2aa2f-d61e-489c-ae98-aad6017c18db" providerId="ADAL" clId="{91005428-E484-4508-A46C-3F32B8BBB0F3}" dt="2020-01-28T06:02:52.737" v="516" actId="478"/>
          <ac:spMkLst>
            <pc:docMk/>
            <pc:sldMk cId="1552562492" sldId="273"/>
            <ac:spMk id="14" creationId="{F5AFF576-271B-49EB-BD16-DC762282254E}"/>
          </ac:spMkLst>
        </pc:spChg>
        <pc:spChg chg="mod">
          <ac:chgData name="#CHONG TIAN EN#" userId="57a2aa2f-d61e-489c-ae98-aad6017c18db" providerId="ADAL" clId="{91005428-E484-4508-A46C-3F32B8BBB0F3}" dt="2020-01-28T06:03:46.277" v="584" actId="20577"/>
          <ac:spMkLst>
            <pc:docMk/>
            <pc:sldMk cId="1552562492" sldId="273"/>
            <ac:spMk id="29" creationId="{0430FA73-1474-4687-9417-73D1E2C11D5E}"/>
          </ac:spMkLst>
        </pc:spChg>
        <pc:picChg chg="del">
          <ac:chgData name="#CHONG TIAN EN#" userId="57a2aa2f-d61e-489c-ae98-aad6017c18db" providerId="ADAL" clId="{91005428-E484-4508-A46C-3F32B8BBB0F3}" dt="2020-01-28T06:02:42.311" v="512" actId="478"/>
          <ac:picMkLst>
            <pc:docMk/>
            <pc:sldMk cId="1552562492" sldId="273"/>
            <ac:picMk id="8" creationId="{746173ED-D9F7-4F2B-B92E-7D90B856F0D8}"/>
          </ac:picMkLst>
        </pc:picChg>
        <pc:picChg chg="add mod">
          <ac:chgData name="#CHONG TIAN EN#" userId="57a2aa2f-d61e-489c-ae98-aad6017c18db" providerId="ADAL" clId="{91005428-E484-4508-A46C-3F32B8BBB0F3}" dt="2020-01-28T06:03:11.678" v="521" actId="1076"/>
          <ac:picMkLst>
            <pc:docMk/>
            <pc:sldMk cId="1552562492" sldId="273"/>
            <ac:picMk id="15" creationId="{2F124B29-245E-4140-BA9F-939333339A96}"/>
          </ac:picMkLst>
        </pc:picChg>
      </pc:sldChg>
      <pc:sldChg chg="add del">
        <pc:chgData name="#CHONG TIAN EN#" userId="57a2aa2f-d61e-489c-ae98-aad6017c18db" providerId="ADAL" clId="{91005428-E484-4508-A46C-3F32B8BBB0F3}" dt="2020-01-28T06:04:42.877" v="587" actId="2696"/>
        <pc:sldMkLst>
          <pc:docMk/>
          <pc:sldMk cId="1246728324" sldId="274"/>
        </pc:sldMkLst>
      </pc:sldChg>
      <pc:sldChg chg="addSp delSp modSp add del">
        <pc:chgData name="#CHONG TIAN EN#" userId="57a2aa2f-d61e-489c-ae98-aad6017c18db" providerId="ADAL" clId="{91005428-E484-4508-A46C-3F32B8BBB0F3}" dt="2020-01-28T06:05:36.977" v="598" actId="2696"/>
        <pc:sldMkLst>
          <pc:docMk/>
          <pc:sldMk cId="2556622996" sldId="275"/>
        </pc:sldMkLst>
        <pc:spChg chg="mod">
          <ac:chgData name="#CHONG TIAN EN#" userId="57a2aa2f-d61e-489c-ae98-aad6017c18db" providerId="ADAL" clId="{91005428-E484-4508-A46C-3F32B8BBB0F3}" dt="2020-01-28T06:04:51.090" v="588" actId="20577"/>
          <ac:spMkLst>
            <pc:docMk/>
            <pc:sldMk cId="2556622996" sldId="275"/>
            <ac:spMk id="29" creationId="{0430FA73-1474-4687-9417-73D1E2C11D5E}"/>
          </ac:spMkLst>
        </pc:spChg>
        <pc:picChg chg="add del">
          <ac:chgData name="#CHONG TIAN EN#" userId="57a2aa2f-d61e-489c-ae98-aad6017c18db" providerId="ADAL" clId="{91005428-E484-4508-A46C-3F32B8BBB0F3}" dt="2020-01-28T06:05:28.808" v="594" actId="478"/>
          <ac:picMkLst>
            <pc:docMk/>
            <pc:sldMk cId="2556622996" sldId="275"/>
            <ac:picMk id="15" creationId="{2F124B29-245E-4140-BA9F-939333339A96}"/>
          </ac:picMkLst>
        </pc:picChg>
      </pc:sldChg>
      <pc:sldChg chg="addSp delSp modSp add">
        <pc:chgData name="#CHONG TIAN EN#" userId="57a2aa2f-d61e-489c-ae98-aad6017c18db" providerId="ADAL" clId="{91005428-E484-4508-A46C-3F32B8BBB0F3}" dt="2020-01-31T06:55:55.615" v="3511"/>
        <pc:sldMkLst>
          <pc:docMk/>
          <pc:sldMk cId="3360286397" sldId="276"/>
        </pc:sldMkLst>
        <pc:spChg chg="del">
          <ac:chgData name="#CHONG TIAN EN#" userId="57a2aa2f-d61e-489c-ae98-aad6017c18db" providerId="ADAL" clId="{91005428-E484-4508-A46C-3F32B8BBB0F3}" dt="2020-01-31T06:52:08.649" v="3507"/>
          <ac:spMkLst>
            <pc:docMk/>
            <pc:sldMk cId="3360286397" sldId="276"/>
            <ac:spMk id="2" creationId="{AC0D74C3-B972-4A9C-88BC-B78EDD42BA8D}"/>
          </ac:spMkLst>
        </pc:spChg>
        <pc:spChg chg="del">
          <ac:chgData name="#CHONG TIAN EN#" userId="57a2aa2f-d61e-489c-ae98-aad6017c18db" providerId="ADAL" clId="{91005428-E484-4508-A46C-3F32B8BBB0F3}" dt="2020-01-31T06:53:38.374" v="3510"/>
          <ac:spMkLst>
            <pc:docMk/>
            <pc:sldMk cId="3360286397" sldId="276"/>
            <ac:spMk id="3" creationId="{179AA7D9-6DE1-4C0B-B256-602AA2A32346}"/>
          </ac:spMkLst>
        </pc:spChg>
        <pc:spChg chg="del">
          <ac:chgData name="#CHONG TIAN EN#" userId="57a2aa2f-d61e-489c-ae98-aad6017c18db" providerId="ADAL" clId="{91005428-E484-4508-A46C-3F32B8BBB0F3}" dt="2020-01-31T06:55:55.615" v="3511"/>
          <ac:spMkLst>
            <pc:docMk/>
            <pc:sldMk cId="3360286397" sldId="276"/>
            <ac:spMk id="4" creationId="{46F4E6AC-D2E1-4615-9F16-423B2E3D6E23}"/>
          </ac:spMkLst>
        </pc:spChg>
        <pc:spChg chg="add mod">
          <ac:chgData name="#CHONG TIAN EN#" userId="57a2aa2f-d61e-489c-ae98-aad6017c18db" providerId="ADAL" clId="{91005428-E484-4508-A46C-3F32B8BBB0F3}" dt="2020-01-28T08:12:37.068" v="1858" actId="1076"/>
          <ac:spMkLst>
            <pc:docMk/>
            <pc:sldMk cId="3360286397" sldId="276"/>
            <ac:spMk id="9" creationId="{4A5CF062-1837-415B-8F19-A8A860BC1645}"/>
          </ac:spMkLst>
        </pc:spChg>
        <pc:spChg chg="mod">
          <ac:chgData name="#CHONG TIAN EN#" userId="57a2aa2f-d61e-489c-ae98-aad6017c18db" providerId="ADAL" clId="{91005428-E484-4508-A46C-3F32B8BBB0F3}" dt="2020-01-28T06:07:53.767" v="649" actId="20577"/>
          <ac:spMkLst>
            <pc:docMk/>
            <pc:sldMk cId="3360286397" sldId="276"/>
            <ac:spMk id="29" creationId="{0430FA73-1474-4687-9417-73D1E2C11D5E}"/>
          </ac:spMkLst>
        </pc:spChg>
        <pc:picChg chg="add mod">
          <ac:chgData name="#CHONG TIAN EN#" userId="57a2aa2f-d61e-489c-ae98-aad6017c18db" providerId="ADAL" clId="{91005428-E484-4508-A46C-3F32B8BBB0F3}" dt="2020-01-28T06:07:12.099" v="609" actId="1076"/>
          <ac:picMkLst>
            <pc:docMk/>
            <pc:sldMk cId="3360286397" sldId="276"/>
            <ac:picMk id="8" creationId="{A59057D1-D44C-40F6-A72C-02FB181CB2AC}"/>
          </ac:picMkLst>
        </pc:picChg>
        <pc:picChg chg="del">
          <ac:chgData name="#CHONG TIAN EN#" userId="57a2aa2f-d61e-489c-ae98-aad6017c18db" providerId="ADAL" clId="{91005428-E484-4508-A46C-3F32B8BBB0F3}" dt="2020-01-28T06:05:42.217" v="599" actId="478"/>
          <ac:picMkLst>
            <pc:docMk/>
            <pc:sldMk cId="3360286397" sldId="276"/>
            <ac:picMk id="15" creationId="{2F124B29-245E-4140-BA9F-939333339A96}"/>
          </ac:picMkLst>
        </pc:picChg>
      </pc:sldChg>
      <pc:sldChg chg="addSp delSp modSp add">
        <pc:chgData name="#CHONG TIAN EN#" userId="57a2aa2f-d61e-489c-ae98-aad6017c18db" providerId="ADAL" clId="{91005428-E484-4508-A46C-3F32B8BBB0F3}" dt="2020-01-31T06:55:55.615" v="3511"/>
        <pc:sldMkLst>
          <pc:docMk/>
          <pc:sldMk cId="2507415207" sldId="277"/>
        </pc:sldMkLst>
        <pc:spChg chg="add mod">
          <ac:chgData name="#CHONG TIAN EN#" userId="57a2aa2f-d61e-489c-ae98-aad6017c18db" providerId="ADAL" clId="{91005428-E484-4508-A46C-3F32B8BBB0F3}" dt="2020-01-28T07:38:03.645" v="866" actId="20577"/>
          <ac:spMkLst>
            <pc:docMk/>
            <pc:sldMk cId="2507415207" sldId="277"/>
            <ac:spMk id="2" creationId="{898B6AB0-F87D-4108-8033-BC41F1AC910F}"/>
          </ac:spMkLst>
        </pc:spChg>
        <pc:spChg chg="del">
          <ac:chgData name="#CHONG TIAN EN#" userId="57a2aa2f-d61e-489c-ae98-aad6017c18db" providerId="ADAL" clId="{91005428-E484-4508-A46C-3F32B8BBB0F3}" dt="2020-01-31T06:52:08.649" v="3507"/>
          <ac:spMkLst>
            <pc:docMk/>
            <pc:sldMk cId="2507415207" sldId="277"/>
            <ac:spMk id="3" creationId="{6B46DBF3-928F-4BF1-A5B6-6F6E26D8F2C9}"/>
          </ac:spMkLst>
        </pc:spChg>
        <pc:spChg chg="del">
          <ac:chgData name="#CHONG TIAN EN#" userId="57a2aa2f-d61e-489c-ae98-aad6017c18db" providerId="ADAL" clId="{91005428-E484-4508-A46C-3F32B8BBB0F3}" dt="2020-01-31T06:53:38.374" v="3510"/>
          <ac:spMkLst>
            <pc:docMk/>
            <pc:sldMk cId="2507415207" sldId="277"/>
            <ac:spMk id="4" creationId="{731B567F-B65F-4E1A-B6CA-D379CE7B1999}"/>
          </ac:spMkLst>
        </pc:spChg>
        <pc:spChg chg="del">
          <ac:chgData name="#CHONG TIAN EN#" userId="57a2aa2f-d61e-489c-ae98-aad6017c18db" providerId="ADAL" clId="{91005428-E484-4508-A46C-3F32B8BBB0F3}" dt="2020-01-31T06:55:55.615" v="3511"/>
          <ac:spMkLst>
            <pc:docMk/>
            <pc:sldMk cId="2507415207" sldId="277"/>
            <ac:spMk id="5" creationId="{1D2846B3-1917-49B4-87DA-302C09C656C6}"/>
          </ac:spMkLst>
        </pc:spChg>
        <pc:picChg chg="del">
          <ac:chgData name="#CHONG TIAN EN#" userId="57a2aa2f-d61e-489c-ae98-aad6017c18db" providerId="ADAL" clId="{91005428-E484-4508-A46C-3F32B8BBB0F3}" dt="2020-01-28T06:09:02.427" v="651" actId="478"/>
          <ac:picMkLst>
            <pc:docMk/>
            <pc:sldMk cId="2507415207" sldId="277"/>
            <ac:picMk id="8" creationId="{A59057D1-D44C-40F6-A72C-02FB181CB2AC}"/>
          </ac:picMkLst>
        </pc:picChg>
        <pc:picChg chg="add mod">
          <ac:chgData name="#CHONG TIAN EN#" userId="57a2aa2f-d61e-489c-ae98-aad6017c18db" providerId="ADAL" clId="{91005428-E484-4508-A46C-3F32B8BBB0F3}" dt="2020-01-28T06:09:43.758" v="661" actId="1076"/>
          <ac:picMkLst>
            <pc:docMk/>
            <pc:sldMk cId="2507415207" sldId="277"/>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1925607997" sldId="278"/>
        </pc:sldMkLst>
        <pc:spChg chg="del">
          <ac:chgData name="#CHONG TIAN EN#" userId="57a2aa2f-d61e-489c-ae98-aad6017c18db" providerId="ADAL" clId="{91005428-E484-4508-A46C-3F32B8BBB0F3}" dt="2020-01-31T06:52:08.649" v="3507"/>
          <ac:spMkLst>
            <pc:docMk/>
            <pc:sldMk cId="1925607997" sldId="278"/>
            <ac:spMk id="2" creationId="{9C3050EB-A406-46C6-B657-A6ECFC222F7B}"/>
          </ac:spMkLst>
        </pc:spChg>
        <pc:spChg chg="del">
          <ac:chgData name="#CHONG TIAN EN#" userId="57a2aa2f-d61e-489c-ae98-aad6017c18db" providerId="ADAL" clId="{91005428-E484-4508-A46C-3F32B8BBB0F3}" dt="2020-01-31T06:53:38.374" v="3510"/>
          <ac:spMkLst>
            <pc:docMk/>
            <pc:sldMk cId="1925607997" sldId="278"/>
            <ac:spMk id="3" creationId="{E0EE8C40-50D8-4833-B748-B2C7E71EF422}"/>
          </ac:spMkLst>
        </pc:spChg>
        <pc:spChg chg="del">
          <ac:chgData name="#CHONG TIAN EN#" userId="57a2aa2f-d61e-489c-ae98-aad6017c18db" providerId="ADAL" clId="{91005428-E484-4508-A46C-3F32B8BBB0F3}" dt="2020-01-31T06:55:55.615" v="3511"/>
          <ac:spMkLst>
            <pc:docMk/>
            <pc:sldMk cId="1925607997" sldId="278"/>
            <ac:spMk id="4" creationId="{C1985576-502C-416D-AAB7-7058AE1D8241}"/>
          </ac:spMkLst>
        </pc:spChg>
        <pc:spChg chg="add">
          <ac:chgData name="#CHONG TIAN EN#" userId="57a2aa2f-d61e-489c-ae98-aad6017c18db" providerId="ADAL" clId="{91005428-E484-4508-A46C-3F32B8BBB0F3}" dt="2020-01-28T06:11:56.087" v="680"/>
          <ac:spMkLst>
            <pc:docMk/>
            <pc:sldMk cId="1925607997" sldId="278"/>
            <ac:spMk id="8" creationId="{A468D47B-F621-4627-9B23-A194227DE76C}"/>
          </ac:spMkLst>
        </pc:spChg>
        <pc:spChg chg="mod">
          <ac:chgData name="#CHONG TIAN EN#" userId="57a2aa2f-d61e-489c-ae98-aad6017c18db" providerId="ADAL" clId="{91005428-E484-4508-A46C-3F32B8BBB0F3}" dt="2020-01-28T06:11:48.146" v="678" actId="20577"/>
          <ac:spMkLst>
            <pc:docMk/>
            <pc:sldMk cId="1925607997" sldId="278"/>
            <ac:spMk id="29" creationId="{0430FA73-1474-4687-9417-73D1E2C11D5E}"/>
          </ac:spMkLst>
        </pc:spChg>
        <pc:picChg chg="del">
          <ac:chgData name="#CHONG TIAN EN#" userId="57a2aa2f-d61e-489c-ae98-aad6017c18db" providerId="ADAL" clId="{91005428-E484-4508-A46C-3F32B8BBB0F3}" dt="2020-01-28T06:11:49.949" v="679" actId="478"/>
          <ac:picMkLst>
            <pc:docMk/>
            <pc:sldMk cId="1925607997" sldId="278"/>
            <ac:picMk id="15" creationId="{2F124B29-245E-4140-BA9F-939333339A96}"/>
          </ac:picMkLst>
        </pc:picChg>
      </pc:sldChg>
      <pc:sldChg chg="add del">
        <pc:chgData name="#CHONG TIAN EN#" userId="57a2aa2f-d61e-489c-ae98-aad6017c18db" providerId="ADAL" clId="{91005428-E484-4508-A46C-3F32B8BBB0F3}" dt="2020-01-28T06:14:22.582" v="832" actId="2696"/>
        <pc:sldMkLst>
          <pc:docMk/>
          <pc:sldMk cId="3379332224" sldId="279"/>
        </pc:sldMkLst>
      </pc:sldChg>
      <pc:sldChg chg="addSp delSp modSp add ord">
        <pc:chgData name="#CHONG TIAN EN#" userId="57a2aa2f-d61e-489c-ae98-aad6017c18db" providerId="ADAL" clId="{91005428-E484-4508-A46C-3F32B8BBB0F3}" dt="2020-01-31T06:55:55.615" v="3511"/>
        <pc:sldMkLst>
          <pc:docMk/>
          <pc:sldMk cId="3628235989" sldId="279"/>
        </pc:sldMkLst>
        <pc:spChg chg="del">
          <ac:chgData name="#CHONG TIAN EN#" userId="57a2aa2f-d61e-489c-ae98-aad6017c18db" providerId="ADAL" clId="{91005428-E484-4508-A46C-3F32B8BBB0F3}" dt="2020-01-31T06:52:08.649" v="3507"/>
          <ac:spMkLst>
            <pc:docMk/>
            <pc:sldMk cId="3628235989" sldId="279"/>
            <ac:spMk id="2" creationId="{468AC7A4-8532-4C1E-AD39-267D0142ADFE}"/>
          </ac:spMkLst>
        </pc:spChg>
        <pc:spChg chg="add del mod">
          <ac:chgData name="#CHONG TIAN EN#" userId="57a2aa2f-d61e-489c-ae98-aad6017c18db" providerId="ADAL" clId="{91005428-E484-4508-A46C-3F32B8BBB0F3}" dt="2020-01-28T06:14:50.349" v="840" actId="478"/>
          <ac:spMkLst>
            <pc:docMk/>
            <pc:sldMk cId="3628235989" sldId="279"/>
            <ac:spMk id="3" creationId="{7C45F753-596A-4FB0-A86D-4CBBD5EFCE10}"/>
          </ac:spMkLst>
        </pc:spChg>
        <pc:spChg chg="del">
          <ac:chgData name="#CHONG TIAN EN#" userId="57a2aa2f-d61e-489c-ae98-aad6017c18db" providerId="ADAL" clId="{91005428-E484-4508-A46C-3F32B8BBB0F3}" dt="2020-01-31T06:53:38.374" v="3510"/>
          <ac:spMkLst>
            <pc:docMk/>
            <pc:sldMk cId="3628235989" sldId="279"/>
            <ac:spMk id="3" creationId="{C820184F-EFC3-44D5-891E-10EA9E420150}"/>
          </ac:spMkLst>
        </pc:spChg>
        <pc:spChg chg="del">
          <ac:chgData name="#CHONG TIAN EN#" userId="57a2aa2f-d61e-489c-ae98-aad6017c18db" providerId="ADAL" clId="{91005428-E484-4508-A46C-3F32B8BBB0F3}" dt="2020-01-31T06:55:55.615" v="3511"/>
          <ac:spMkLst>
            <pc:docMk/>
            <pc:sldMk cId="3628235989" sldId="279"/>
            <ac:spMk id="4" creationId="{AD8E78AE-809A-47A4-8F9E-2536BD03E2DC}"/>
          </ac:spMkLst>
        </pc:spChg>
        <pc:spChg chg="del">
          <ac:chgData name="#CHONG TIAN EN#" userId="57a2aa2f-d61e-489c-ae98-aad6017c18db" providerId="ADAL" clId="{91005428-E484-4508-A46C-3F32B8BBB0F3}" dt="2020-01-28T06:14:47.616" v="839" actId="478"/>
          <ac:spMkLst>
            <pc:docMk/>
            <pc:sldMk cId="3628235989" sldId="279"/>
            <ac:spMk id="16" creationId="{81DE2D32-E3F0-410E-9FCE-8EDBD6E73187}"/>
          </ac:spMkLst>
        </pc:spChg>
        <pc:spChg chg="mod">
          <ac:chgData name="#CHONG TIAN EN#" userId="57a2aa2f-d61e-489c-ae98-aad6017c18db" providerId="ADAL" clId="{91005428-E484-4508-A46C-3F32B8BBB0F3}" dt="2020-01-28T06:14:45.130" v="838" actId="20577"/>
          <ac:spMkLst>
            <pc:docMk/>
            <pc:sldMk cId="3628235989" sldId="279"/>
            <ac:spMk id="29" creationId="{0430FA73-1474-4687-9417-73D1E2C11D5E}"/>
          </ac:spMkLst>
        </pc:spChg>
        <pc:picChg chg="add mod">
          <ac:chgData name="#CHONG TIAN EN#" userId="57a2aa2f-d61e-489c-ae98-aad6017c18db" providerId="ADAL" clId="{91005428-E484-4508-A46C-3F32B8BBB0F3}" dt="2020-01-28T06:14:59.027" v="842" actId="1076"/>
          <ac:picMkLst>
            <pc:docMk/>
            <pc:sldMk cId="3628235989" sldId="279"/>
            <ac:picMk id="10" creationId="{D46DBCA9-C32B-40EC-9421-018F5D54717E}"/>
          </ac:picMkLst>
        </pc:picChg>
      </pc:sldChg>
      <pc:sldChg chg="addSp delSp modSp add">
        <pc:chgData name="#CHONG TIAN EN#" userId="57a2aa2f-d61e-489c-ae98-aad6017c18db" providerId="ADAL" clId="{91005428-E484-4508-A46C-3F32B8BBB0F3}" dt="2020-01-31T06:55:55.615" v="3511"/>
        <pc:sldMkLst>
          <pc:docMk/>
          <pc:sldMk cId="1953289152" sldId="280"/>
        </pc:sldMkLst>
        <pc:spChg chg="del">
          <ac:chgData name="#CHONG TIAN EN#" userId="57a2aa2f-d61e-489c-ae98-aad6017c18db" providerId="ADAL" clId="{91005428-E484-4508-A46C-3F32B8BBB0F3}" dt="2020-01-31T06:52:08.649" v="3507"/>
          <ac:spMkLst>
            <pc:docMk/>
            <pc:sldMk cId="1953289152" sldId="280"/>
            <ac:spMk id="2" creationId="{AE6409DB-080D-4D82-A8AD-C02F12D42502}"/>
          </ac:spMkLst>
        </pc:spChg>
        <pc:spChg chg="add del mod">
          <ac:chgData name="#CHONG TIAN EN#" userId="57a2aa2f-d61e-489c-ae98-aad6017c18db" providerId="ADAL" clId="{91005428-E484-4508-A46C-3F32B8BBB0F3}" dt="2020-01-28T06:15:39.265" v="846" actId="478"/>
          <ac:spMkLst>
            <pc:docMk/>
            <pc:sldMk cId="1953289152" sldId="280"/>
            <ac:spMk id="3" creationId="{19D579E0-BEA0-434B-B726-4293E77894D6}"/>
          </ac:spMkLst>
        </pc:spChg>
        <pc:spChg chg="del">
          <ac:chgData name="#CHONG TIAN EN#" userId="57a2aa2f-d61e-489c-ae98-aad6017c18db" providerId="ADAL" clId="{91005428-E484-4508-A46C-3F32B8BBB0F3}" dt="2020-01-31T06:53:38.374" v="3510"/>
          <ac:spMkLst>
            <pc:docMk/>
            <pc:sldMk cId="1953289152" sldId="280"/>
            <ac:spMk id="3" creationId="{7114E616-7888-4007-8F4D-6B7A444DBE86}"/>
          </ac:spMkLst>
        </pc:spChg>
        <pc:spChg chg="del">
          <ac:chgData name="#CHONG TIAN EN#" userId="57a2aa2f-d61e-489c-ae98-aad6017c18db" providerId="ADAL" clId="{91005428-E484-4508-A46C-3F32B8BBB0F3}" dt="2020-01-31T06:55:55.615" v="3511"/>
          <ac:spMkLst>
            <pc:docMk/>
            <pc:sldMk cId="1953289152" sldId="280"/>
            <ac:spMk id="4" creationId="{90DA04B3-C708-4F4E-8BAF-E7A502BA6D08}"/>
          </ac:spMkLst>
        </pc:spChg>
        <pc:spChg chg="del">
          <ac:chgData name="#CHONG TIAN EN#" userId="57a2aa2f-d61e-489c-ae98-aad6017c18db" providerId="ADAL" clId="{91005428-E484-4508-A46C-3F32B8BBB0F3}" dt="2020-01-28T06:15:37.276" v="845" actId="478"/>
          <ac:spMkLst>
            <pc:docMk/>
            <pc:sldMk cId="1953289152" sldId="280"/>
            <ac:spMk id="8" creationId="{A468D47B-F621-4627-9B23-A194227DE76C}"/>
          </ac:spMkLst>
        </pc:spChg>
        <pc:spChg chg="add del">
          <ac:chgData name="#CHONG TIAN EN#" userId="57a2aa2f-d61e-489c-ae98-aad6017c18db" providerId="ADAL" clId="{91005428-E484-4508-A46C-3F32B8BBB0F3}" dt="2020-01-28T06:15:43.248" v="848"/>
          <ac:spMkLst>
            <pc:docMk/>
            <pc:sldMk cId="1953289152" sldId="280"/>
            <ac:spMk id="11" creationId="{1AAA977F-D83F-4A15-A620-72D23340F052}"/>
          </ac:spMkLst>
        </pc:spChg>
        <pc:spChg chg="add del">
          <ac:chgData name="#CHONG TIAN EN#" userId="57a2aa2f-d61e-489c-ae98-aad6017c18db" providerId="ADAL" clId="{91005428-E484-4508-A46C-3F32B8BBB0F3}" dt="2020-01-28T06:15:43.248" v="848"/>
          <ac:spMkLst>
            <pc:docMk/>
            <pc:sldMk cId="1953289152" sldId="280"/>
            <ac:spMk id="12" creationId="{B1A5B688-B7F4-41C6-9BE4-614A020DF01F}"/>
          </ac:spMkLst>
        </pc:spChg>
        <pc:spChg chg="add del">
          <ac:chgData name="#CHONG TIAN EN#" userId="57a2aa2f-d61e-489c-ae98-aad6017c18db" providerId="ADAL" clId="{91005428-E484-4508-A46C-3F32B8BBB0F3}" dt="2020-01-28T06:15:43.248" v="848"/>
          <ac:spMkLst>
            <pc:docMk/>
            <pc:sldMk cId="1953289152" sldId="280"/>
            <ac:spMk id="13" creationId="{CF3E887B-620D-489E-9BA0-C5BF975EE872}"/>
          </ac:spMkLst>
        </pc:spChg>
        <pc:spChg chg="add mod">
          <ac:chgData name="#CHONG TIAN EN#" userId="57a2aa2f-d61e-489c-ae98-aad6017c18db" providerId="ADAL" clId="{91005428-E484-4508-A46C-3F32B8BBB0F3}" dt="2020-01-28T06:16:18.315" v="852" actId="14100"/>
          <ac:spMkLst>
            <pc:docMk/>
            <pc:sldMk cId="1953289152" sldId="280"/>
            <ac:spMk id="19" creationId="{84F88F53-02BC-47B0-A206-BF8CC0F9F7EF}"/>
          </ac:spMkLst>
        </pc:spChg>
        <pc:spChg chg="add mod">
          <ac:chgData name="#CHONG TIAN EN#" userId="57a2aa2f-d61e-489c-ae98-aad6017c18db" providerId="ADAL" clId="{91005428-E484-4508-A46C-3F32B8BBB0F3}" dt="2020-01-28T06:16:21.466" v="853" actId="14100"/>
          <ac:spMkLst>
            <pc:docMk/>
            <pc:sldMk cId="1953289152" sldId="280"/>
            <ac:spMk id="20" creationId="{889A00B0-F4CA-478A-AA6A-1460E41E2DB9}"/>
          </ac:spMkLst>
        </pc:spChg>
        <pc:spChg chg="add mod">
          <ac:chgData name="#CHONG TIAN EN#" userId="57a2aa2f-d61e-489c-ae98-aad6017c18db" providerId="ADAL" clId="{91005428-E484-4508-A46C-3F32B8BBB0F3}" dt="2020-01-28T06:16:27.636" v="854" actId="14100"/>
          <ac:spMkLst>
            <pc:docMk/>
            <pc:sldMk cId="1953289152" sldId="280"/>
            <ac:spMk id="21" creationId="{6310EE2A-4018-4B69-B68E-310B18FD81D8}"/>
          </ac:spMkLst>
        </pc:spChg>
        <pc:picChg chg="add del">
          <ac:chgData name="#CHONG TIAN EN#" userId="57a2aa2f-d61e-489c-ae98-aad6017c18db" providerId="ADAL" clId="{91005428-E484-4508-A46C-3F32B8BBB0F3}" dt="2020-01-28T06:15:43.248" v="848"/>
          <ac:picMkLst>
            <pc:docMk/>
            <pc:sldMk cId="1953289152" sldId="280"/>
            <ac:picMk id="10" creationId="{AD9F6459-1583-4EC5-9B7A-80CFC3C67726}"/>
          </ac:picMkLst>
        </pc:picChg>
        <pc:picChg chg="add del">
          <ac:chgData name="#CHONG TIAN EN#" userId="57a2aa2f-d61e-489c-ae98-aad6017c18db" providerId="ADAL" clId="{91005428-E484-4508-A46C-3F32B8BBB0F3}" dt="2020-01-28T06:15:43.248" v="848"/>
          <ac:picMkLst>
            <pc:docMk/>
            <pc:sldMk cId="1953289152" sldId="280"/>
            <ac:picMk id="15" creationId="{A48ADC4E-29A3-4FEB-BFBC-C5CC9D28111F}"/>
          </ac:picMkLst>
        </pc:picChg>
        <pc:picChg chg="add mod">
          <ac:chgData name="#CHONG TIAN EN#" userId="57a2aa2f-d61e-489c-ae98-aad6017c18db" providerId="ADAL" clId="{91005428-E484-4508-A46C-3F32B8BBB0F3}" dt="2020-01-28T06:16:06.098" v="851" actId="14100"/>
          <ac:picMkLst>
            <pc:docMk/>
            <pc:sldMk cId="1953289152" sldId="280"/>
            <ac:picMk id="16" creationId="{3A1B3BD3-CCC2-4B9F-BD1C-44AA3882CD59}"/>
          </ac:picMkLst>
        </pc:picChg>
        <pc:picChg chg="add mod">
          <ac:chgData name="#CHONG TIAN EN#" userId="57a2aa2f-d61e-489c-ae98-aad6017c18db" providerId="ADAL" clId="{91005428-E484-4508-A46C-3F32B8BBB0F3}" dt="2020-01-28T06:16:06.098" v="851" actId="14100"/>
          <ac:picMkLst>
            <pc:docMk/>
            <pc:sldMk cId="1953289152" sldId="280"/>
            <ac:picMk id="17" creationId="{4E01482C-D47E-4666-90D1-CDD02DCF3566}"/>
          </ac:picMkLst>
        </pc:picChg>
        <pc:picChg chg="add mod">
          <ac:chgData name="#CHONG TIAN EN#" userId="57a2aa2f-d61e-489c-ae98-aad6017c18db" providerId="ADAL" clId="{91005428-E484-4508-A46C-3F32B8BBB0F3}" dt="2020-01-28T06:16:06.098" v="851" actId="14100"/>
          <ac:picMkLst>
            <pc:docMk/>
            <pc:sldMk cId="1953289152" sldId="280"/>
            <ac:picMk id="18" creationId="{4ACF7A68-ECDE-44FD-ADD4-793D4595B679}"/>
          </ac:picMkLst>
        </pc:picChg>
        <pc:picChg chg="add del mod">
          <ac:chgData name="#CHONG TIAN EN#" userId="57a2aa2f-d61e-489c-ae98-aad6017c18db" providerId="ADAL" clId="{91005428-E484-4508-A46C-3F32B8BBB0F3}" dt="2020-01-28T06:17:11.657" v="857" actId="478"/>
          <ac:picMkLst>
            <pc:docMk/>
            <pc:sldMk cId="1953289152" sldId="280"/>
            <ac:picMk id="23" creationId="{9E0E142B-2B76-4CD1-8EFA-54FA70723948}"/>
          </ac:picMkLst>
        </pc:picChg>
        <pc:cxnChg chg="add del">
          <ac:chgData name="#CHONG TIAN EN#" userId="57a2aa2f-d61e-489c-ae98-aad6017c18db" providerId="ADAL" clId="{91005428-E484-4508-A46C-3F32B8BBB0F3}" dt="2020-01-28T06:15:43.248" v="848"/>
          <ac:cxnSpMkLst>
            <pc:docMk/>
            <pc:sldMk cId="1953289152" sldId="280"/>
            <ac:cxnSpMk id="14" creationId="{092290B7-968F-44C9-A321-0FAC1CAD6CD1}"/>
          </ac:cxnSpMkLst>
        </pc:cxnChg>
        <pc:cxnChg chg="add del mod">
          <ac:chgData name="#CHONG TIAN EN#" userId="57a2aa2f-d61e-489c-ae98-aad6017c18db" providerId="ADAL" clId="{91005428-E484-4508-A46C-3F32B8BBB0F3}" dt="2020-01-28T06:17:13.446" v="858" actId="478"/>
          <ac:cxnSpMkLst>
            <pc:docMk/>
            <pc:sldMk cId="1953289152" sldId="280"/>
            <ac:cxnSpMk id="22" creationId="{2F03818E-F055-44AB-8154-540C245F1C5A}"/>
          </ac:cxnSpMkLst>
        </pc:cxnChg>
      </pc:sldChg>
      <pc:sldChg chg="addSp delSp modSp add">
        <pc:chgData name="#CHONG TIAN EN#" userId="57a2aa2f-d61e-489c-ae98-aad6017c18db" providerId="ADAL" clId="{91005428-E484-4508-A46C-3F32B8BBB0F3}" dt="2020-01-31T06:55:55.615" v="3511"/>
        <pc:sldMkLst>
          <pc:docMk/>
          <pc:sldMk cId="3740547603" sldId="281"/>
        </pc:sldMkLst>
        <pc:spChg chg="del">
          <ac:chgData name="#CHONG TIAN EN#" userId="57a2aa2f-d61e-489c-ae98-aad6017c18db" providerId="ADAL" clId="{91005428-E484-4508-A46C-3F32B8BBB0F3}" dt="2020-01-28T06:20:37.595" v="864" actId="478"/>
          <ac:spMkLst>
            <pc:docMk/>
            <pc:sldMk cId="3740547603" sldId="281"/>
            <ac:spMk id="2" creationId="{898B6AB0-F87D-4108-8033-BC41F1AC910F}"/>
          </ac:spMkLst>
        </pc:spChg>
        <pc:spChg chg="del">
          <ac:chgData name="#CHONG TIAN EN#" userId="57a2aa2f-d61e-489c-ae98-aad6017c18db" providerId="ADAL" clId="{91005428-E484-4508-A46C-3F32B8BBB0F3}" dt="2020-01-31T06:52:08.649" v="3507"/>
          <ac:spMkLst>
            <pc:docMk/>
            <pc:sldMk cId="3740547603" sldId="281"/>
            <ac:spMk id="2" creationId="{F131FD08-A4D9-4226-97B2-C6D96070EED0}"/>
          </ac:spMkLst>
        </pc:spChg>
        <pc:spChg chg="del">
          <ac:chgData name="#CHONG TIAN EN#" userId="57a2aa2f-d61e-489c-ae98-aad6017c18db" providerId="ADAL" clId="{91005428-E484-4508-A46C-3F32B8BBB0F3}" dt="2020-01-31T06:53:38.374" v="3510"/>
          <ac:spMkLst>
            <pc:docMk/>
            <pc:sldMk cId="3740547603" sldId="281"/>
            <ac:spMk id="3" creationId="{CEC7DD93-B4AC-445A-AAE9-54339597009D}"/>
          </ac:spMkLst>
        </pc:spChg>
        <pc:spChg chg="del">
          <ac:chgData name="#CHONG TIAN EN#" userId="57a2aa2f-d61e-489c-ae98-aad6017c18db" providerId="ADAL" clId="{91005428-E484-4508-A46C-3F32B8BBB0F3}" dt="2020-01-31T06:55:55.615" v="3511"/>
          <ac:spMkLst>
            <pc:docMk/>
            <pc:sldMk cId="3740547603" sldId="281"/>
            <ac:spMk id="4" creationId="{F7DC044B-0DB2-46B3-9D3E-538B86603421}"/>
          </ac:spMkLst>
        </pc:spChg>
        <pc:spChg chg="mod">
          <ac:chgData name="#CHONG TIAN EN#" userId="57a2aa2f-d61e-489c-ae98-aad6017c18db" providerId="ADAL" clId="{91005428-E484-4508-A46C-3F32B8BBB0F3}" dt="2020-01-28T06:20:32.922" v="861"/>
          <ac:spMkLst>
            <pc:docMk/>
            <pc:sldMk cId="3740547603" sldId="281"/>
            <ac:spMk id="29" creationId="{0430FA73-1474-4687-9417-73D1E2C11D5E}"/>
          </ac:spMkLst>
        </pc:spChg>
        <pc:graphicFrameChg chg="add mod">
          <ac:chgData name="#CHONG TIAN EN#" userId="57a2aa2f-d61e-489c-ae98-aad6017c18db" providerId="ADAL" clId="{91005428-E484-4508-A46C-3F32B8BBB0F3}" dt="2020-01-30T16:50:34.070" v="2301" actId="20577"/>
          <ac:graphicFrameMkLst>
            <pc:docMk/>
            <pc:sldMk cId="3740547603" sldId="281"/>
            <ac:graphicFrameMk id="10" creationId="{3D1073A9-0C27-4270-B54A-D535E9C7874B}"/>
          </ac:graphicFrameMkLst>
        </pc:graphicFrameChg>
        <pc:picChg chg="del mod">
          <ac:chgData name="#CHONG TIAN EN#" userId="57a2aa2f-d61e-489c-ae98-aad6017c18db" providerId="ADAL" clId="{91005428-E484-4508-A46C-3F32B8BBB0F3}" dt="2020-01-28T06:20:34.759" v="863" actId="478"/>
          <ac:picMkLst>
            <pc:docMk/>
            <pc:sldMk cId="3740547603" sldId="281"/>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2277325639" sldId="282"/>
        </pc:sldMkLst>
        <pc:spChg chg="del">
          <ac:chgData name="#CHONG TIAN EN#" userId="57a2aa2f-d61e-489c-ae98-aad6017c18db" providerId="ADAL" clId="{91005428-E484-4508-A46C-3F32B8BBB0F3}" dt="2020-01-31T06:52:08.649" v="3507"/>
          <ac:spMkLst>
            <pc:docMk/>
            <pc:sldMk cId="2277325639" sldId="282"/>
            <ac:spMk id="2" creationId="{444C2C80-1715-4379-8033-4B29BE90568C}"/>
          </ac:spMkLst>
        </pc:spChg>
        <pc:spChg chg="del">
          <ac:chgData name="#CHONG TIAN EN#" userId="57a2aa2f-d61e-489c-ae98-aad6017c18db" providerId="ADAL" clId="{91005428-E484-4508-A46C-3F32B8BBB0F3}" dt="2020-01-28T07:43:54.063" v="886" actId="478"/>
          <ac:spMkLst>
            <pc:docMk/>
            <pc:sldMk cId="2277325639" sldId="282"/>
            <ac:spMk id="2" creationId="{898B6AB0-F87D-4108-8033-BC41F1AC910F}"/>
          </ac:spMkLst>
        </pc:spChg>
        <pc:spChg chg="del">
          <ac:chgData name="#CHONG TIAN EN#" userId="57a2aa2f-d61e-489c-ae98-aad6017c18db" providerId="ADAL" clId="{91005428-E484-4508-A46C-3F32B8BBB0F3}" dt="2020-01-31T06:53:38.374" v="3510"/>
          <ac:spMkLst>
            <pc:docMk/>
            <pc:sldMk cId="2277325639" sldId="282"/>
            <ac:spMk id="3" creationId="{5F7E1638-E5C8-46C5-A715-2281A74B8D6B}"/>
          </ac:spMkLst>
        </pc:spChg>
        <pc:spChg chg="del">
          <ac:chgData name="#CHONG TIAN EN#" userId="57a2aa2f-d61e-489c-ae98-aad6017c18db" providerId="ADAL" clId="{91005428-E484-4508-A46C-3F32B8BBB0F3}" dt="2020-01-31T06:55:55.615" v="3511"/>
          <ac:spMkLst>
            <pc:docMk/>
            <pc:sldMk cId="2277325639" sldId="282"/>
            <ac:spMk id="4" creationId="{7EF085BF-FED4-4B82-AC54-FD1159648071}"/>
          </ac:spMkLst>
        </pc:spChg>
        <pc:spChg chg="add mod">
          <ac:chgData name="#CHONG TIAN EN#" userId="57a2aa2f-d61e-489c-ae98-aad6017c18db" providerId="ADAL" clId="{91005428-E484-4508-A46C-3F32B8BBB0F3}" dt="2020-01-31T05:53:05.399" v="2964" actId="20577"/>
          <ac:spMkLst>
            <pc:docMk/>
            <pc:sldMk cId="2277325639" sldId="282"/>
            <ac:spMk id="10" creationId="{D6367218-4F34-4839-BBBA-EB26BDC8F551}"/>
          </ac:spMkLst>
        </pc:spChg>
        <pc:spChg chg="mod">
          <ac:chgData name="#CHONG TIAN EN#" userId="57a2aa2f-d61e-489c-ae98-aad6017c18db" providerId="ADAL" clId="{91005428-E484-4508-A46C-3F32B8BBB0F3}" dt="2020-01-28T07:49:17.682" v="945" actId="20577"/>
          <ac:spMkLst>
            <pc:docMk/>
            <pc:sldMk cId="2277325639" sldId="282"/>
            <ac:spMk id="29" creationId="{0430FA73-1474-4687-9417-73D1E2C11D5E}"/>
          </ac:spMkLst>
        </pc:spChg>
        <pc:picChg chg="del">
          <ac:chgData name="#CHONG TIAN EN#" userId="57a2aa2f-d61e-489c-ae98-aad6017c18db" providerId="ADAL" clId="{91005428-E484-4508-A46C-3F32B8BBB0F3}" dt="2020-01-28T07:43:51.414" v="885" actId="478"/>
          <ac:picMkLst>
            <pc:docMk/>
            <pc:sldMk cId="2277325639" sldId="282"/>
            <ac:picMk id="9" creationId="{643BBAD4-BA28-464F-BAB3-DEFAF835BC5A}"/>
          </ac:picMkLst>
        </pc:picChg>
      </pc:sldChg>
      <pc:sldChg chg="addSp delSp modSp add">
        <pc:chgData name="#CHONG TIAN EN#" userId="57a2aa2f-d61e-489c-ae98-aad6017c18db" providerId="ADAL" clId="{91005428-E484-4508-A46C-3F32B8BBB0F3}" dt="2020-01-31T06:55:55.615" v="3511"/>
        <pc:sldMkLst>
          <pc:docMk/>
          <pc:sldMk cId="1055065756" sldId="283"/>
        </pc:sldMkLst>
        <pc:spChg chg="add del mod">
          <ac:chgData name="#CHONG TIAN EN#" userId="57a2aa2f-d61e-489c-ae98-aad6017c18db" providerId="ADAL" clId="{91005428-E484-4508-A46C-3F32B8BBB0F3}" dt="2020-01-28T07:45:35.421" v="901" actId="478"/>
          <ac:spMkLst>
            <pc:docMk/>
            <pc:sldMk cId="1055065756" sldId="283"/>
            <ac:spMk id="2" creationId="{57FAB42B-DCFE-45B7-828E-C6F905897BEA}"/>
          </ac:spMkLst>
        </pc:spChg>
        <pc:spChg chg="del">
          <ac:chgData name="#CHONG TIAN EN#" userId="57a2aa2f-d61e-489c-ae98-aad6017c18db" providerId="ADAL" clId="{91005428-E484-4508-A46C-3F32B8BBB0F3}" dt="2020-01-31T06:52:08.649" v="3507"/>
          <ac:spMkLst>
            <pc:docMk/>
            <pc:sldMk cId="1055065756" sldId="283"/>
            <ac:spMk id="2" creationId="{6E607783-94A3-4A44-B1B6-8D5C7FBA4000}"/>
          </ac:spMkLst>
        </pc:spChg>
        <pc:spChg chg="del">
          <ac:chgData name="#CHONG TIAN EN#" userId="57a2aa2f-d61e-489c-ae98-aad6017c18db" providerId="ADAL" clId="{91005428-E484-4508-A46C-3F32B8BBB0F3}" dt="2020-01-31T06:53:38.374" v="3510"/>
          <ac:spMkLst>
            <pc:docMk/>
            <pc:sldMk cId="1055065756" sldId="283"/>
            <ac:spMk id="4" creationId="{B4EC7945-B2FF-4CB1-9FBB-F5F956D2CF6B}"/>
          </ac:spMkLst>
        </pc:spChg>
        <pc:spChg chg="del">
          <ac:chgData name="#CHONG TIAN EN#" userId="57a2aa2f-d61e-489c-ae98-aad6017c18db" providerId="ADAL" clId="{91005428-E484-4508-A46C-3F32B8BBB0F3}" dt="2020-01-31T06:55:55.615" v="3511"/>
          <ac:spMkLst>
            <pc:docMk/>
            <pc:sldMk cId="1055065756" sldId="283"/>
            <ac:spMk id="5" creationId="{C932B1D2-A953-4656-8B7D-5069037A6D67}"/>
          </ac:spMkLst>
        </pc:spChg>
        <pc:spChg chg="mod">
          <ac:chgData name="#CHONG TIAN EN#" userId="57a2aa2f-d61e-489c-ae98-aad6017c18db" providerId="ADAL" clId="{91005428-E484-4508-A46C-3F32B8BBB0F3}" dt="2020-01-30T16:57:40.569" v="2465" actId="20577"/>
          <ac:spMkLst>
            <pc:docMk/>
            <pc:sldMk cId="1055065756" sldId="283"/>
            <ac:spMk id="29" creationId="{0430FA73-1474-4687-9417-73D1E2C11D5E}"/>
          </ac:spMkLst>
        </pc:spChg>
        <pc:graphicFrameChg chg="add mod modGraphic">
          <ac:chgData name="#CHONG TIAN EN#" userId="57a2aa2f-d61e-489c-ae98-aad6017c18db" providerId="ADAL" clId="{91005428-E484-4508-A46C-3F32B8BBB0F3}" dt="2020-01-28T07:49:05.221" v="935" actId="20577"/>
          <ac:graphicFrameMkLst>
            <pc:docMk/>
            <pc:sldMk cId="1055065756" sldId="283"/>
            <ac:graphicFrameMk id="3" creationId="{4A775175-CD30-42BE-8BD5-C7BD66097DFC}"/>
          </ac:graphicFrameMkLst>
        </pc:graphicFrameChg>
      </pc:sldChg>
      <pc:sldChg chg="addSp delSp modSp add">
        <pc:chgData name="#CHONG TIAN EN#" userId="57a2aa2f-d61e-489c-ae98-aad6017c18db" providerId="ADAL" clId="{91005428-E484-4508-A46C-3F32B8BBB0F3}" dt="2020-01-31T06:55:55.615" v="3511"/>
        <pc:sldMkLst>
          <pc:docMk/>
          <pc:sldMk cId="790817995" sldId="284"/>
        </pc:sldMkLst>
        <pc:spChg chg="del">
          <ac:chgData name="#CHONG TIAN EN#" userId="57a2aa2f-d61e-489c-ae98-aad6017c18db" providerId="ADAL" clId="{91005428-E484-4508-A46C-3F32B8BBB0F3}" dt="2020-01-31T06:52:08.649" v="3507"/>
          <ac:spMkLst>
            <pc:docMk/>
            <pc:sldMk cId="790817995" sldId="284"/>
            <ac:spMk id="2" creationId="{22D6DFAF-9417-4108-A7A5-712A1C8CC702}"/>
          </ac:spMkLst>
        </pc:spChg>
        <pc:spChg chg="add del mod">
          <ac:chgData name="#CHONG TIAN EN#" userId="57a2aa2f-d61e-489c-ae98-aad6017c18db" providerId="ADAL" clId="{91005428-E484-4508-A46C-3F32B8BBB0F3}" dt="2020-01-28T07:57:43.710" v="1268" actId="478"/>
          <ac:spMkLst>
            <pc:docMk/>
            <pc:sldMk cId="790817995" sldId="284"/>
            <ac:spMk id="3" creationId="{BDD903F6-813A-4E58-98AD-388452E09182}"/>
          </ac:spMkLst>
        </pc:spChg>
        <pc:spChg chg="del">
          <ac:chgData name="#CHONG TIAN EN#" userId="57a2aa2f-d61e-489c-ae98-aad6017c18db" providerId="ADAL" clId="{91005428-E484-4508-A46C-3F32B8BBB0F3}" dt="2020-01-31T06:53:38.374" v="3510"/>
          <ac:spMkLst>
            <pc:docMk/>
            <pc:sldMk cId="790817995" sldId="284"/>
            <ac:spMk id="3" creationId="{D94F2340-4132-4B61-9764-170C6BE49EC0}"/>
          </ac:spMkLst>
        </pc:spChg>
        <pc:spChg chg="del">
          <ac:chgData name="#CHONG TIAN EN#" userId="57a2aa2f-d61e-489c-ae98-aad6017c18db" providerId="ADAL" clId="{91005428-E484-4508-A46C-3F32B8BBB0F3}" dt="2020-01-31T06:55:55.615" v="3511"/>
          <ac:spMkLst>
            <pc:docMk/>
            <pc:sldMk cId="790817995" sldId="284"/>
            <ac:spMk id="4" creationId="{4F23A834-D397-42FE-A972-8CA300CA040E}"/>
          </ac:spMkLst>
        </pc:spChg>
        <pc:spChg chg="add del">
          <ac:chgData name="#CHONG TIAN EN#" userId="57a2aa2f-d61e-489c-ae98-aad6017c18db" providerId="ADAL" clId="{91005428-E484-4508-A46C-3F32B8BBB0F3}" dt="2020-01-28T07:59:57.271" v="1311" actId="478"/>
          <ac:spMkLst>
            <pc:docMk/>
            <pc:sldMk cId="790817995" sldId="284"/>
            <ac:spMk id="4" creationId="{B5D5D4E7-7613-4380-BFBD-4DBF363341FA}"/>
          </ac:spMkLst>
        </pc:spChg>
        <pc:spChg chg="del mod">
          <ac:chgData name="#CHONG TIAN EN#" userId="57a2aa2f-d61e-489c-ae98-aad6017c18db" providerId="ADAL" clId="{91005428-E484-4508-A46C-3F32B8BBB0F3}" dt="2020-01-28T07:57:41.783" v="1267" actId="478"/>
          <ac:spMkLst>
            <pc:docMk/>
            <pc:sldMk cId="790817995" sldId="284"/>
            <ac:spMk id="10" creationId="{D6367218-4F34-4839-BBBA-EB26BDC8F551}"/>
          </ac:spMkLst>
        </pc:spChg>
        <pc:spChg chg="add mod">
          <ac:chgData name="#CHONG TIAN EN#" userId="57a2aa2f-d61e-489c-ae98-aad6017c18db" providerId="ADAL" clId="{91005428-E484-4508-A46C-3F32B8BBB0F3}" dt="2020-01-28T08:00:12.200" v="1313" actId="1076"/>
          <ac:spMkLst>
            <pc:docMk/>
            <pc:sldMk cId="790817995" sldId="284"/>
            <ac:spMk id="12" creationId="{01845C25-09F2-414D-A35D-6055DB1897D8}"/>
          </ac:spMkLst>
        </pc:spChg>
        <pc:spChg chg="add mod">
          <ac:chgData name="#CHONG TIAN EN#" userId="57a2aa2f-d61e-489c-ae98-aad6017c18db" providerId="ADAL" clId="{91005428-E484-4508-A46C-3F32B8BBB0F3}" dt="2020-01-28T08:00:41.790" v="1318" actId="207"/>
          <ac:spMkLst>
            <pc:docMk/>
            <pc:sldMk cId="790817995" sldId="284"/>
            <ac:spMk id="14" creationId="{083DCB97-C57A-4144-ADE3-72A9C39D72F6}"/>
          </ac:spMkLst>
        </pc:spChg>
        <pc:spChg chg="mod">
          <ac:chgData name="#CHONG TIAN EN#" userId="57a2aa2f-d61e-489c-ae98-aad6017c18db" providerId="ADAL" clId="{91005428-E484-4508-A46C-3F32B8BBB0F3}" dt="2020-01-28T07:59:43.590" v="1309"/>
          <ac:spMkLst>
            <pc:docMk/>
            <pc:sldMk cId="790817995" sldId="284"/>
            <ac:spMk id="29" creationId="{0430FA73-1474-4687-9417-73D1E2C11D5E}"/>
          </ac:spMkLst>
        </pc:spChg>
        <pc:picChg chg="add mod">
          <ac:chgData name="#CHONG TIAN EN#" userId="57a2aa2f-d61e-489c-ae98-aad6017c18db" providerId="ADAL" clId="{91005428-E484-4508-A46C-3F32B8BBB0F3}" dt="2020-01-28T07:57:57.363" v="1272" actId="14100"/>
          <ac:picMkLst>
            <pc:docMk/>
            <pc:sldMk cId="790817995" sldId="284"/>
            <ac:picMk id="11" creationId="{E8B99197-7C64-459A-BF18-939ACC11BA54}"/>
          </ac:picMkLst>
        </pc:picChg>
        <pc:picChg chg="add del">
          <ac:chgData name="#CHONG TIAN EN#" userId="57a2aa2f-d61e-489c-ae98-aad6017c18db" providerId="ADAL" clId="{91005428-E484-4508-A46C-3F32B8BBB0F3}" dt="2020-01-28T08:00:21.557" v="1315"/>
          <ac:picMkLst>
            <pc:docMk/>
            <pc:sldMk cId="790817995" sldId="284"/>
            <ac:picMk id="13" creationId="{EB057887-3A9C-4AA2-8720-B66165CC4DE4}"/>
          </ac:picMkLst>
        </pc:picChg>
      </pc:sldChg>
      <pc:sldChg chg="add del">
        <pc:chgData name="#CHONG TIAN EN#" userId="57a2aa2f-d61e-489c-ae98-aad6017c18db" providerId="ADAL" clId="{91005428-E484-4508-A46C-3F32B8BBB0F3}" dt="2020-01-28T08:03:47.059" v="1321" actId="2696"/>
        <pc:sldMkLst>
          <pc:docMk/>
          <pc:sldMk cId="2217606744" sldId="285"/>
        </pc:sldMkLst>
      </pc:sldChg>
      <pc:sldChg chg="addSp delSp modSp add">
        <pc:chgData name="#CHONG TIAN EN#" userId="57a2aa2f-d61e-489c-ae98-aad6017c18db" providerId="ADAL" clId="{91005428-E484-4508-A46C-3F32B8BBB0F3}" dt="2020-01-31T06:55:55.615" v="3511"/>
        <pc:sldMkLst>
          <pc:docMk/>
          <pc:sldMk cId="4099379529" sldId="286"/>
        </pc:sldMkLst>
        <pc:spChg chg="del">
          <ac:chgData name="#CHONG TIAN EN#" userId="57a2aa2f-d61e-489c-ae98-aad6017c18db" providerId="ADAL" clId="{91005428-E484-4508-A46C-3F32B8BBB0F3}" dt="2020-01-31T06:52:08.649" v="3507"/>
          <ac:spMkLst>
            <pc:docMk/>
            <pc:sldMk cId="4099379529" sldId="286"/>
            <ac:spMk id="2" creationId="{2949531B-178C-4C62-A81F-D3DF702AA8EC}"/>
          </ac:spMkLst>
        </pc:spChg>
        <pc:spChg chg="del">
          <ac:chgData name="#CHONG TIAN EN#" userId="57a2aa2f-d61e-489c-ae98-aad6017c18db" providerId="ADAL" clId="{91005428-E484-4508-A46C-3F32B8BBB0F3}" dt="2020-01-31T06:53:38.374" v="3510"/>
          <ac:spMkLst>
            <pc:docMk/>
            <pc:sldMk cId="4099379529" sldId="286"/>
            <ac:spMk id="3" creationId="{D7D92271-39C2-44B3-81CC-C883664EB96E}"/>
          </ac:spMkLst>
        </pc:spChg>
        <pc:spChg chg="del">
          <ac:chgData name="#CHONG TIAN EN#" userId="57a2aa2f-d61e-489c-ae98-aad6017c18db" providerId="ADAL" clId="{91005428-E484-4508-A46C-3F32B8BBB0F3}" dt="2020-01-31T06:55:55.615" v="3511"/>
          <ac:spMkLst>
            <pc:docMk/>
            <pc:sldMk cId="4099379529" sldId="286"/>
            <ac:spMk id="4" creationId="{36152596-5E4B-4CF5-B4D5-D5AD2EF51047}"/>
          </ac:spMkLst>
        </pc:spChg>
        <pc:spChg chg="add mod">
          <ac:chgData name="#CHONG TIAN EN#" userId="57a2aa2f-d61e-489c-ae98-aad6017c18db" providerId="ADAL" clId="{91005428-E484-4508-A46C-3F32B8BBB0F3}" dt="2020-01-30T17:06:05.194" v="2809" actId="20577"/>
          <ac:spMkLst>
            <pc:docMk/>
            <pc:sldMk cId="4099379529" sldId="286"/>
            <ac:spMk id="8" creationId="{04C4171E-481F-4DCB-8756-B2F359EAEA1B}"/>
          </ac:spMkLst>
        </pc:spChg>
        <pc:spChg chg="mod">
          <ac:chgData name="#CHONG TIAN EN#" userId="57a2aa2f-d61e-489c-ae98-aad6017c18db" providerId="ADAL" clId="{91005428-E484-4508-A46C-3F32B8BBB0F3}" dt="2020-01-30T17:06:36.691" v="2813" actId="20577"/>
          <ac:spMkLst>
            <pc:docMk/>
            <pc:sldMk cId="4099379529" sldId="286"/>
            <ac:spMk id="29" creationId="{0430FA73-1474-4687-9417-73D1E2C11D5E}"/>
          </ac:spMkLst>
        </pc:spChg>
        <pc:graphicFrameChg chg="del">
          <ac:chgData name="#CHONG TIAN EN#" userId="57a2aa2f-d61e-489c-ae98-aad6017c18db" providerId="ADAL" clId="{91005428-E484-4508-A46C-3F32B8BBB0F3}" dt="2020-01-28T08:03:59.382" v="1332" actId="478"/>
          <ac:graphicFrameMkLst>
            <pc:docMk/>
            <pc:sldMk cId="4099379529" sldId="286"/>
            <ac:graphicFrameMk id="3" creationId="{4A775175-CD30-42BE-8BD5-C7BD66097DFC}"/>
          </ac:graphicFrameMkLst>
        </pc:graphicFrameChg>
      </pc:sldChg>
      <pc:sldChg chg="addSp delSp modSp">
        <pc:chgData name="#CHONG TIAN EN#" userId="57a2aa2f-d61e-489c-ae98-aad6017c18db" providerId="ADAL" clId="{91005428-E484-4508-A46C-3F32B8BBB0F3}" dt="2020-01-31T06:55:55.615" v="3511"/>
        <pc:sldMkLst>
          <pc:docMk/>
          <pc:sldMk cId="188700311" sldId="287"/>
        </pc:sldMkLst>
        <pc:spChg chg="del">
          <ac:chgData name="#CHONG TIAN EN#" userId="57a2aa2f-d61e-489c-ae98-aad6017c18db" providerId="ADAL" clId="{91005428-E484-4508-A46C-3F32B8BBB0F3}" dt="2020-01-31T06:52:08.649" v="3507"/>
          <ac:spMkLst>
            <pc:docMk/>
            <pc:sldMk cId="188700311" sldId="287"/>
            <ac:spMk id="12" creationId="{3FBC87D7-84C7-4626-9283-0EB23FA54249}"/>
          </ac:spMkLst>
        </pc:spChg>
        <pc:spChg chg="del">
          <ac:chgData name="#CHONG TIAN EN#" userId="57a2aa2f-d61e-489c-ae98-aad6017c18db" providerId="ADAL" clId="{91005428-E484-4508-A46C-3F32B8BBB0F3}" dt="2020-01-31T06:53:38.374" v="3510"/>
          <ac:spMkLst>
            <pc:docMk/>
            <pc:sldMk cId="188700311" sldId="287"/>
            <ac:spMk id="13" creationId="{0DEBBAD1-65D4-41EB-904A-2B9D9D610F4E}"/>
          </ac:spMkLst>
        </pc:spChg>
        <pc:spChg chg="del">
          <ac:chgData name="#CHONG TIAN EN#" userId="57a2aa2f-d61e-489c-ae98-aad6017c18db" providerId="ADAL" clId="{91005428-E484-4508-A46C-3F32B8BBB0F3}" dt="2020-01-31T06:55:55.615" v="3511"/>
          <ac:spMkLst>
            <pc:docMk/>
            <pc:sldMk cId="188700311" sldId="287"/>
            <ac:spMk id="14" creationId="{A50EE6AF-9419-4BBC-B7A4-78CDC916E4D9}"/>
          </ac:spMkLst>
        </pc:spChg>
        <pc:spChg chg="mod">
          <ac:chgData name="#CHONG TIAN EN#" userId="57a2aa2f-d61e-489c-ae98-aad6017c18db" providerId="ADAL" clId="{91005428-E484-4508-A46C-3F32B8BBB0F3}" dt="2020-01-30T16:49:09.188" v="2263" actId="5793"/>
          <ac:spMkLst>
            <pc:docMk/>
            <pc:sldMk cId="188700311" sldId="287"/>
            <ac:spMk id="16" creationId="{81DE2D32-E3F0-410E-9FCE-8EDBD6E73187}"/>
          </ac:spMkLst>
        </pc:spChg>
        <pc:spChg chg="mod">
          <ac:chgData name="#CHONG TIAN EN#" userId="57a2aa2f-d61e-489c-ae98-aad6017c18db" providerId="ADAL" clId="{91005428-E484-4508-A46C-3F32B8BBB0F3}" dt="2020-01-30T16:24:11.091" v="1909" actId="20577"/>
          <ac:spMkLst>
            <pc:docMk/>
            <pc:sldMk cId="188700311" sldId="287"/>
            <ac:spMk id="29" creationId="{0430FA73-1474-4687-9417-73D1E2C11D5E}"/>
          </ac:spMkLst>
        </pc:spChg>
        <pc:picChg chg="add del mod">
          <ac:chgData name="#CHONG TIAN EN#" userId="57a2aa2f-d61e-489c-ae98-aad6017c18db" providerId="ADAL" clId="{91005428-E484-4508-A46C-3F32B8BBB0F3}" dt="2020-01-30T16:29:07.292" v="1981" actId="478"/>
          <ac:picMkLst>
            <pc:docMk/>
            <pc:sldMk cId="188700311" sldId="287"/>
            <ac:picMk id="3" creationId="{892B6800-D5FC-4EF7-A927-34BA63F72344}"/>
          </ac:picMkLst>
        </pc:picChg>
        <pc:picChg chg="add mod">
          <ac:chgData name="#CHONG TIAN EN#" userId="57a2aa2f-d61e-489c-ae98-aad6017c18db" providerId="ADAL" clId="{91005428-E484-4508-A46C-3F32B8BBB0F3}" dt="2020-01-30T16:37:10.081" v="2185" actId="1076"/>
          <ac:picMkLst>
            <pc:docMk/>
            <pc:sldMk cId="188700311" sldId="287"/>
            <ac:picMk id="5" creationId="{7F382248-E7B4-4AEE-B4F8-9F13C4443469}"/>
          </ac:picMkLst>
        </pc:picChg>
        <pc:picChg chg="add mod">
          <ac:chgData name="#CHONG TIAN EN#" userId="57a2aa2f-d61e-489c-ae98-aad6017c18db" providerId="ADAL" clId="{91005428-E484-4508-A46C-3F32B8BBB0F3}" dt="2020-01-30T16:37:10.081" v="2185" actId="1076"/>
          <ac:picMkLst>
            <pc:docMk/>
            <pc:sldMk cId="188700311" sldId="287"/>
            <ac:picMk id="7" creationId="{1644DFD3-E407-446A-B672-00AD4AF5F0B4}"/>
          </ac:picMkLst>
        </pc:picChg>
        <pc:picChg chg="add del mod">
          <ac:chgData name="#CHONG TIAN EN#" userId="57a2aa2f-d61e-489c-ae98-aad6017c18db" providerId="ADAL" clId="{91005428-E484-4508-A46C-3F32B8BBB0F3}" dt="2020-01-30T16:38:35.769" v="2190" actId="478"/>
          <ac:picMkLst>
            <pc:docMk/>
            <pc:sldMk cId="188700311" sldId="287"/>
            <ac:picMk id="9" creationId="{E22B8BC8-24D3-4C85-9E87-897CA055319D}"/>
          </ac:picMkLst>
        </pc:picChg>
        <pc:picChg chg="add mod">
          <ac:chgData name="#CHONG TIAN EN#" userId="57a2aa2f-d61e-489c-ae98-aad6017c18db" providerId="ADAL" clId="{91005428-E484-4508-A46C-3F32B8BBB0F3}" dt="2020-01-30T16:39:09.980" v="2194" actId="1076"/>
          <ac:picMkLst>
            <pc:docMk/>
            <pc:sldMk cId="188700311" sldId="287"/>
            <ac:picMk id="11" creationId="{1B9F1B50-9A94-4A7A-BE69-4E7011DACF35}"/>
          </ac:picMkLst>
        </pc:picChg>
        <pc:picChg chg="add mod">
          <ac:chgData name="#CHONG TIAN EN#" userId="57a2aa2f-d61e-489c-ae98-aad6017c18db" providerId="ADAL" clId="{91005428-E484-4508-A46C-3F32B8BBB0F3}" dt="2020-01-30T16:37:10.081" v="2185" actId="1076"/>
          <ac:picMkLst>
            <pc:docMk/>
            <pc:sldMk cId="188700311" sldId="287"/>
            <ac:picMk id="1026" creationId="{AC9EF7F5-5599-4E02-89A3-5BA40CE77AB9}"/>
          </ac:picMkLst>
        </pc:picChg>
      </pc:sldChg>
      <pc:sldChg chg="add del">
        <pc:chgData name="#CHONG TIAN EN#" userId="57a2aa2f-d61e-489c-ae98-aad6017c18db" providerId="ADAL" clId="{91005428-E484-4508-A46C-3F32B8BBB0F3}" dt="2020-01-30T16:23:39.552" v="1891" actId="2696"/>
        <pc:sldMkLst>
          <pc:docMk/>
          <pc:sldMk cId="1239634949" sldId="287"/>
        </pc:sldMkLst>
      </pc:sldChg>
      <pc:sldChg chg="add del">
        <pc:chgData name="#CHONG TIAN EN#" userId="57a2aa2f-d61e-489c-ae98-aad6017c18db" providerId="ADAL" clId="{91005428-E484-4508-A46C-3F32B8BBB0F3}" dt="2020-01-30T16:23:45.713" v="1893" actId="2696"/>
        <pc:sldMkLst>
          <pc:docMk/>
          <pc:sldMk cId="4084001633" sldId="287"/>
        </pc:sldMkLst>
      </pc:sldChg>
      <pc:sldChg chg="add del">
        <pc:chgData name="#CHONG TIAN EN#" userId="57a2aa2f-d61e-489c-ae98-aad6017c18db" providerId="ADAL" clId="{91005428-E484-4508-A46C-3F32B8BBB0F3}" dt="2020-01-30T16:27:52.961" v="1965" actId="2696"/>
        <pc:sldMkLst>
          <pc:docMk/>
          <pc:sldMk cId="2470966166" sldId="288"/>
        </pc:sldMkLst>
      </pc:sldChg>
      <pc:sldChg chg="addSp delSp modSp add">
        <pc:chgData name="#CHONG TIAN EN#" userId="57a2aa2f-d61e-489c-ae98-aad6017c18db" providerId="ADAL" clId="{91005428-E484-4508-A46C-3F32B8BBB0F3}" dt="2020-01-31T06:55:55.615" v="3511"/>
        <pc:sldMkLst>
          <pc:docMk/>
          <pc:sldMk cId="3899767942" sldId="288"/>
        </pc:sldMkLst>
        <pc:spChg chg="add del">
          <ac:chgData name="#CHONG TIAN EN#" userId="57a2aa2f-d61e-489c-ae98-aad6017c18db" providerId="ADAL" clId="{91005428-E484-4508-A46C-3F32B8BBB0F3}" dt="2020-01-30T16:40:03.916" v="2196"/>
          <ac:spMkLst>
            <pc:docMk/>
            <pc:sldMk cId="3899767942" sldId="288"/>
            <ac:spMk id="2" creationId="{08E4F3C4-5145-4812-ADAD-650C8017C4AC}"/>
          </ac:spMkLst>
        </pc:spChg>
        <pc:spChg chg="add mod">
          <ac:chgData name="#CHONG TIAN EN#" userId="57a2aa2f-d61e-489c-ae98-aad6017c18db" providerId="ADAL" clId="{91005428-E484-4508-A46C-3F32B8BBB0F3}" dt="2020-01-30T16:41:05.616" v="2220" actId="207"/>
          <ac:spMkLst>
            <pc:docMk/>
            <pc:sldMk cId="3899767942" sldId="288"/>
            <ac:spMk id="3" creationId="{792C2C62-FD3D-438A-BB1A-0D9912F95C0C}"/>
          </ac:spMkLst>
        </pc:spChg>
        <pc:spChg chg="add del">
          <ac:chgData name="#CHONG TIAN EN#" userId="57a2aa2f-d61e-489c-ae98-aad6017c18db" providerId="ADAL" clId="{91005428-E484-4508-A46C-3F32B8BBB0F3}" dt="2020-01-30T16:46:36.365" v="2226"/>
          <ac:spMkLst>
            <pc:docMk/>
            <pc:sldMk cId="3899767942" sldId="288"/>
            <ac:spMk id="6" creationId="{818D1835-B6C4-49B8-8092-F7F01FD01F3E}"/>
          </ac:spMkLst>
        </pc:spChg>
        <pc:spChg chg="add del">
          <ac:chgData name="#CHONG TIAN EN#" userId="57a2aa2f-d61e-489c-ae98-aad6017c18db" providerId="ADAL" clId="{91005428-E484-4508-A46C-3F32B8BBB0F3}" dt="2020-01-30T16:47:26.638" v="2231"/>
          <ac:spMkLst>
            <pc:docMk/>
            <pc:sldMk cId="3899767942" sldId="288"/>
            <ac:spMk id="7" creationId="{FDAC4E51-FA08-4CE3-BD24-95343C8C4DB6}"/>
          </ac:spMkLst>
        </pc:spChg>
        <pc:spChg chg="del">
          <ac:chgData name="#CHONG TIAN EN#" userId="57a2aa2f-d61e-489c-ae98-aad6017c18db" providerId="ADAL" clId="{91005428-E484-4508-A46C-3F32B8BBB0F3}" dt="2020-01-31T06:52:08.649" v="3507"/>
          <ac:spMkLst>
            <pc:docMk/>
            <pc:sldMk cId="3899767942" sldId="288"/>
            <ac:spMk id="10" creationId="{1138DEBD-2F48-488A-B512-52A9BF8E3FE6}"/>
          </ac:spMkLst>
        </pc:spChg>
        <pc:spChg chg="del">
          <ac:chgData name="#CHONG TIAN EN#" userId="57a2aa2f-d61e-489c-ae98-aad6017c18db" providerId="ADAL" clId="{91005428-E484-4508-A46C-3F32B8BBB0F3}" dt="2020-01-31T06:53:38.374" v="3510"/>
          <ac:spMkLst>
            <pc:docMk/>
            <pc:sldMk cId="3899767942" sldId="288"/>
            <ac:spMk id="11" creationId="{ABF512FD-DEB8-4713-A978-DE0C500C6C0B}"/>
          </ac:spMkLst>
        </pc:spChg>
        <pc:spChg chg="del">
          <ac:chgData name="#CHONG TIAN EN#" userId="57a2aa2f-d61e-489c-ae98-aad6017c18db" providerId="ADAL" clId="{91005428-E484-4508-A46C-3F32B8BBB0F3}" dt="2020-01-31T06:55:55.615" v="3511"/>
          <ac:spMkLst>
            <pc:docMk/>
            <pc:sldMk cId="3899767942" sldId="288"/>
            <ac:spMk id="12" creationId="{2CD72F74-A174-4A99-8489-5FC30ABD5B89}"/>
          </ac:spMkLst>
        </pc:spChg>
        <pc:spChg chg="mod">
          <ac:chgData name="#CHONG TIAN EN#" userId="57a2aa2f-d61e-489c-ae98-aad6017c18db" providerId="ADAL" clId="{91005428-E484-4508-A46C-3F32B8BBB0F3}" dt="2020-01-30T16:46:48.742" v="2227"/>
          <ac:spMkLst>
            <pc:docMk/>
            <pc:sldMk cId="3899767942" sldId="288"/>
            <ac:spMk id="16" creationId="{81DE2D32-E3F0-410E-9FCE-8EDBD6E73187}"/>
          </ac:spMkLst>
        </pc:spChg>
        <pc:spChg chg="mod">
          <ac:chgData name="#CHONG TIAN EN#" userId="57a2aa2f-d61e-489c-ae98-aad6017c18db" providerId="ADAL" clId="{91005428-E484-4508-A46C-3F32B8BBB0F3}" dt="2020-01-30T16:28:06.333" v="1972" actId="20577"/>
          <ac:spMkLst>
            <pc:docMk/>
            <pc:sldMk cId="3899767942" sldId="288"/>
            <ac:spMk id="29" creationId="{0430FA73-1474-4687-9417-73D1E2C11D5E}"/>
          </ac:spMkLst>
        </pc:spChg>
        <pc:picChg chg="add mod">
          <ac:chgData name="#CHONG TIAN EN#" userId="57a2aa2f-d61e-489c-ae98-aad6017c18db" providerId="ADAL" clId="{91005428-E484-4508-A46C-3F32B8BBB0F3}" dt="2020-01-30T16:48:23.075" v="2246" actId="1076"/>
          <ac:picMkLst>
            <pc:docMk/>
            <pc:sldMk cId="3899767942" sldId="288"/>
            <ac:picMk id="5" creationId="{4ACAAA25-248D-4E08-A645-FADB7CC72ECD}"/>
          </ac:picMkLst>
        </pc:picChg>
        <pc:picChg chg="add mod">
          <ac:chgData name="#CHONG TIAN EN#" userId="57a2aa2f-d61e-489c-ae98-aad6017c18db" providerId="ADAL" clId="{91005428-E484-4508-A46C-3F32B8BBB0F3}" dt="2020-01-30T16:48:23.075" v="2246" actId="1076"/>
          <ac:picMkLst>
            <pc:docMk/>
            <pc:sldMk cId="3899767942" sldId="288"/>
            <ac:picMk id="9" creationId="{AB345BCC-ECE3-4446-81F9-ACDF4C2C6183}"/>
          </ac:picMkLst>
        </pc:picChg>
      </pc:sldChg>
      <pc:sldChg chg="addSp delSp modSp add">
        <pc:chgData name="#CHONG TIAN EN#" userId="57a2aa2f-d61e-489c-ae98-aad6017c18db" providerId="ADAL" clId="{91005428-E484-4508-A46C-3F32B8BBB0F3}" dt="2020-01-31T06:55:55.615" v="3511"/>
        <pc:sldMkLst>
          <pc:docMk/>
          <pc:sldMk cId="889473063" sldId="289"/>
        </pc:sldMkLst>
        <pc:spChg chg="add mod">
          <ac:chgData name="#CHONG TIAN EN#" userId="57a2aa2f-d61e-489c-ae98-aad6017c18db" providerId="ADAL" clId="{91005428-E484-4508-A46C-3F32B8BBB0F3}" dt="2020-01-30T17:02:25.979" v="2634" actId="20577"/>
          <ac:spMkLst>
            <pc:docMk/>
            <pc:sldMk cId="889473063" sldId="289"/>
            <ac:spMk id="2" creationId="{1751F76A-78EA-43C8-958E-A9D1B3B179ED}"/>
          </ac:spMkLst>
        </pc:spChg>
        <pc:spChg chg="del">
          <ac:chgData name="#CHONG TIAN EN#" userId="57a2aa2f-d61e-489c-ae98-aad6017c18db" providerId="ADAL" clId="{91005428-E484-4508-A46C-3F32B8BBB0F3}" dt="2020-01-31T06:52:08.649" v="3507"/>
          <ac:spMkLst>
            <pc:docMk/>
            <pc:sldMk cId="889473063" sldId="289"/>
            <ac:spMk id="4" creationId="{2D6B726D-E751-4D86-B377-F6C221C466EC}"/>
          </ac:spMkLst>
        </pc:spChg>
        <pc:spChg chg="del">
          <ac:chgData name="#CHONG TIAN EN#" userId="57a2aa2f-d61e-489c-ae98-aad6017c18db" providerId="ADAL" clId="{91005428-E484-4508-A46C-3F32B8BBB0F3}" dt="2020-01-31T06:53:38.374" v="3510"/>
          <ac:spMkLst>
            <pc:docMk/>
            <pc:sldMk cId="889473063" sldId="289"/>
            <ac:spMk id="5" creationId="{59EA959C-395B-4B71-ABA2-47A60298F750}"/>
          </ac:spMkLst>
        </pc:spChg>
        <pc:spChg chg="del">
          <ac:chgData name="#CHONG TIAN EN#" userId="57a2aa2f-d61e-489c-ae98-aad6017c18db" providerId="ADAL" clId="{91005428-E484-4508-A46C-3F32B8BBB0F3}" dt="2020-01-31T06:55:55.615" v="3511"/>
          <ac:spMkLst>
            <pc:docMk/>
            <pc:sldMk cId="889473063" sldId="289"/>
            <ac:spMk id="6" creationId="{95688314-0C09-4FB3-99D2-D2418B55213E}"/>
          </ac:spMkLst>
        </pc:spChg>
        <pc:spChg chg="mod">
          <ac:chgData name="#CHONG TIAN EN#" userId="57a2aa2f-d61e-489c-ae98-aad6017c18db" providerId="ADAL" clId="{91005428-E484-4508-A46C-3F32B8BBB0F3}" dt="2020-01-30T16:57:56.796" v="2478" actId="20577"/>
          <ac:spMkLst>
            <pc:docMk/>
            <pc:sldMk cId="889473063" sldId="289"/>
            <ac:spMk id="29" creationId="{0430FA73-1474-4687-9417-73D1E2C11D5E}"/>
          </ac:spMkLst>
        </pc:spChg>
        <pc:graphicFrameChg chg="del mod">
          <ac:chgData name="#CHONG TIAN EN#" userId="57a2aa2f-d61e-489c-ae98-aad6017c18db" providerId="ADAL" clId="{91005428-E484-4508-A46C-3F32B8BBB0F3}" dt="2020-01-30T16:58:42.957" v="2480" actId="478"/>
          <ac:graphicFrameMkLst>
            <pc:docMk/>
            <pc:sldMk cId="889473063" sldId="289"/>
            <ac:graphicFrameMk id="3" creationId="{4A775175-CD30-42BE-8BD5-C7BD66097DFC}"/>
          </ac:graphicFrameMkLst>
        </pc:graphicFrameChg>
      </pc:sldChg>
      <pc:sldChg chg="addSp delSp modSp add">
        <pc:chgData name="#CHONG TIAN EN#" userId="57a2aa2f-d61e-489c-ae98-aad6017c18db" providerId="ADAL" clId="{91005428-E484-4508-A46C-3F32B8BBB0F3}" dt="2020-01-31T06:55:55.615" v="3511"/>
        <pc:sldMkLst>
          <pc:docMk/>
          <pc:sldMk cId="871989924" sldId="290"/>
        </pc:sldMkLst>
        <pc:spChg chg="add del mod">
          <ac:chgData name="#CHONG TIAN EN#" userId="57a2aa2f-d61e-489c-ae98-aad6017c18db" providerId="ADAL" clId="{91005428-E484-4508-A46C-3F32B8BBB0F3}" dt="2020-01-31T05:47:49.030" v="2859" actId="478"/>
          <ac:spMkLst>
            <pc:docMk/>
            <pc:sldMk cId="871989924" sldId="290"/>
            <ac:spMk id="3" creationId="{FDC2CB5F-9F16-437F-A885-B8FFB6E998B7}"/>
          </ac:spMkLst>
        </pc:spChg>
        <pc:spChg chg="add del mod">
          <ac:chgData name="#CHONG TIAN EN#" userId="57a2aa2f-d61e-489c-ae98-aad6017c18db" providerId="ADAL" clId="{91005428-E484-4508-A46C-3F32B8BBB0F3}" dt="2020-01-31T05:51:45.709" v="2931" actId="478"/>
          <ac:spMkLst>
            <pc:docMk/>
            <pc:sldMk cId="871989924" sldId="290"/>
            <ac:spMk id="4" creationId="{2C515B79-F5D8-45B7-838A-8F44882508FE}"/>
          </ac:spMkLst>
        </pc:spChg>
        <pc:spChg chg="add mod">
          <ac:chgData name="#CHONG TIAN EN#" userId="57a2aa2f-d61e-489c-ae98-aad6017c18db" providerId="ADAL" clId="{91005428-E484-4508-A46C-3F32B8BBB0F3}" dt="2020-01-31T05:52:34.127" v="2946" actId="1076"/>
          <ac:spMkLst>
            <pc:docMk/>
            <pc:sldMk cId="871989924" sldId="290"/>
            <ac:spMk id="7" creationId="{6046E0A7-AB70-4A13-9A37-B4085380CBAB}"/>
          </ac:spMkLst>
        </pc:spChg>
        <pc:spChg chg="del">
          <ac:chgData name="#CHONG TIAN EN#" userId="57a2aa2f-d61e-489c-ae98-aad6017c18db" providerId="ADAL" clId="{91005428-E484-4508-A46C-3F32B8BBB0F3}" dt="2020-01-31T06:52:08.649" v="3507"/>
          <ac:spMkLst>
            <pc:docMk/>
            <pc:sldMk cId="871989924" sldId="290"/>
            <ac:spMk id="8" creationId="{6E017626-0DA0-4E99-BA19-42F785588CE3}"/>
          </ac:spMkLst>
        </pc:spChg>
        <pc:spChg chg="del">
          <ac:chgData name="#CHONG TIAN EN#" userId="57a2aa2f-d61e-489c-ae98-aad6017c18db" providerId="ADAL" clId="{91005428-E484-4508-A46C-3F32B8BBB0F3}" dt="2020-01-31T06:53:38.374" v="3510"/>
          <ac:spMkLst>
            <pc:docMk/>
            <pc:sldMk cId="871989924" sldId="290"/>
            <ac:spMk id="9" creationId="{BC2AA3DE-439D-47B0-A959-6C31205DDEC9}"/>
          </ac:spMkLst>
        </pc:spChg>
        <pc:spChg chg="del mod">
          <ac:chgData name="#CHONG TIAN EN#" userId="57a2aa2f-d61e-489c-ae98-aad6017c18db" providerId="ADAL" clId="{91005428-E484-4508-A46C-3F32B8BBB0F3}" dt="2020-01-31T05:47:46.579" v="2857" actId="478"/>
          <ac:spMkLst>
            <pc:docMk/>
            <pc:sldMk cId="871989924" sldId="290"/>
            <ac:spMk id="10" creationId="{D6367218-4F34-4839-BBBA-EB26BDC8F551}"/>
          </ac:spMkLst>
        </pc:spChg>
        <pc:spChg chg="del">
          <ac:chgData name="#CHONG TIAN EN#" userId="57a2aa2f-d61e-489c-ae98-aad6017c18db" providerId="ADAL" clId="{91005428-E484-4508-A46C-3F32B8BBB0F3}" dt="2020-01-31T06:55:55.615" v="3511"/>
          <ac:spMkLst>
            <pc:docMk/>
            <pc:sldMk cId="871989924" sldId="290"/>
            <ac:spMk id="11" creationId="{67A22CCD-E1D1-4CFA-A7C8-490ECEA05989}"/>
          </ac:spMkLst>
        </pc:spChg>
        <pc:spChg chg="add mod">
          <ac:chgData name="#CHONG TIAN EN#" userId="57a2aa2f-d61e-489c-ae98-aad6017c18db" providerId="ADAL" clId="{91005428-E484-4508-A46C-3F32B8BBB0F3}" dt="2020-01-31T05:52:30.555" v="2945" actId="1076"/>
          <ac:spMkLst>
            <pc:docMk/>
            <pc:sldMk cId="871989924" sldId="290"/>
            <ac:spMk id="15" creationId="{AB4D6953-7F8D-443A-BF92-B8425E31C13B}"/>
          </ac:spMkLst>
        </pc:spChg>
        <pc:spChg chg="mod">
          <ac:chgData name="#CHONG TIAN EN#" userId="57a2aa2f-d61e-489c-ae98-aad6017c18db" providerId="ADAL" clId="{91005428-E484-4508-A46C-3F32B8BBB0F3}" dt="2020-01-31T05:52:43.931" v="2955" actId="20577"/>
          <ac:spMkLst>
            <pc:docMk/>
            <pc:sldMk cId="871989924" sldId="290"/>
            <ac:spMk id="29" creationId="{0430FA73-1474-4687-9417-73D1E2C11D5E}"/>
          </ac:spMkLst>
        </pc:spChg>
        <pc:graphicFrameChg chg="add mod modGraphic">
          <ac:chgData name="#CHONG TIAN EN#" userId="57a2aa2f-d61e-489c-ae98-aad6017c18db" providerId="ADAL" clId="{91005428-E484-4508-A46C-3F32B8BBB0F3}" dt="2020-01-31T05:52:17.950" v="2943" actId="1076"/>
          <ac:graphicFrameMkLst>
            <pc:docMk/>
            <pc:sldMk cId="871989924" sldId="290"/>
            <ac:graphicFrameMk id="5" creationId="{F6D2E8F7-8885-4188-8C7B-825C25B511F6}"/>
          </ac:graphicFrameMkLst>
        </pc:graphicFrameChg>
        <pc:graphicFrameChg chg="add mod">
          <ac:chgData name="#CHONG TIAN EN#" userId="57a2aa2f-d61e-489c-ae98-aad6017c18db" providerId="ADAL" clId="{91005428-E484-4508-A46C-3F32B8BBB0F3}" dt="2020-01-31T05:52:25.925" v="2944" actId="1076"/>
          <ac:graphicFrameMkLst>
            <pc:docMk/>
            <pc:sldMk cId="871989924" sldId="290"/>
            <ac:graphicFrameMk id="13" creationId="{90799578-C677-41B8-B527-21AF94599301}"/>
          </ac:graphicFrameMkLst>
        </pc:graphicFrameChg>
      </pc:sldChg>
      <pc:sldChg chg="add del">
        <pc:chgData name="#CHONG TIAN EN#" userId="57a2aa2f-d61e-489c-ae98-aad6017c18db" providerId="ADAL" clId="{91005428-E484-4508-A46C-3F32B8BBB0F3}" dt="2020-01-31T06:37:11" v="3186" actId="2696"/>
        <pc:sldMkLst>
          <pc:docMk/>
          <pc:sldMk cId="219868938" sldId="291"/>
        </pc:sldMkLst>
      </pc:sldChg>
      <pc:sldChg chg="addSp delSp modSp add">
        <pc:chgData name="#CHONG TIAN EN#" userId="57a2aa2f-d61e-489c-ae98-aad6017c18db" providerId="ADAL" clId="{91005428-E484-4508-A46C-3F32B8BBB0F3}" dt="2020-01-31T06:56:32.429" v="3517"/>
        <pc:sldMkLst>
          <pc:docMk/>
          <pc:sldMk cId="1796503571" sldId="291"/>
        </pc:sldMkLst>
        <pc:spChg chg="del">
          <ac:chgData name="#CHONG TIAN EN#" userId="57a2aa2f-d61e-489c-ae98-aad6017c18db" providerId="ADAL" clId="{91005428-E484-4508-A46C-3F32B8BBB0F3}" dt="2020-01-31T06:52:08.649" v="3507"/>
          <ac:spMkLst>
            <pc:docMk/>
            <pc:sldMk cId="1796503571" sldId="291"/>
            <ac:spMk id="2" creationId="{47CF0E3F-426B-4875-8162-42DCE739EC1E}"/>
          </ac:spMkLst>
        </pc:spChg>
        <pc:spChg chg="del">
          <ac:chgData name="#CHONG TIAN EN#" userId="57a2aa2f-d61e-489c-ae98-aad6017c18db" providerId="ADAL" clId="{91005428-E484-4508-A46C-3F32B8BBB0F3}" dt="2020-01-31T06:53:38.374" v="3510"/>
          <ac:spMkLst>
            <pc:docMk/>
            <pc:sldMk cId="1796503571" sldId="291"/>
            <ac:spMk id="3" creationId="{BA522562-3387-4832-B8D2-7BC52DC09BD1}"/>
          </ac:spMkLst>
        </pc:spChg>
        <pc:spChg chg="del">
          <ac:chgData name="#CHONG TIAN EN#" userId="57a2aa2f-d61e-489c-ae98-aad6017c18db" providerId="ADAL" clId="{91005428-E484-4508-A46C-3F32B8BBB0F3}" dt="2020-01-31T06:55:55.615" v="3511"/>
          <ac:spMkLst>
            <pc:docMk/>
            <pc:sldMk cId="1796503571" sldId="291"/>
            <ac:spMk id="4" creationId="{3CF7AFC8-FC4E-44EF-9BDB-D5DF12D3688B}"/>
          </ac:spMkLst>
        </pc:spChg>
        <pc:spChg chg="add del">
          <ac:chgData name="#CHONG TIAN EN#" userId="57a2aa2f-d61e-489c-ae98-aad6017c18db" providerId="ADAL" clId="{91005428-E484-4508-A46C-3F32B8BBB0F3}" dt="2020-01-31T06:56:18.828" v="3514" actId="478"/>
          <ac:spMkLst>
            <pc:docMk/>
            <pc:sldMk cId="1796503571" sldId="291"/>
            <ac:spMk id="6" creationId="{1813F9AD-E981-41B4-A8FB-073E2DE391DA}"/>
          </ac:spMkLst>
        </pc:spChg>
        <pc:spChg chg="mod">
          <ac:chgData name="#CHONG TIAN EN#" userId="57a2aa2f-d61e-489c-ae98-aad6017c18db" providerId="ADAL" clId="{91005428-E484-4508-A46C-3F32B8BBB0F3}" dt="2020-01-31T06:56:32.429" v="3517"/>
          <ac:spMkLst>
            <pc:docMk/>
            <pc:sldMk cId="1796503571" sldId="291"/>
            <ac:spMk id="16" creationId="{31B00802-1519-4371-B53E-EDA862F8E721}"/>
          </ac:spMkLst>
        </pc:spChg>
        <pc:spChg chg="mod">
          <ac:chgData name="#CHONG TIAN EN#" userId="57a2aa2f-d61e-489c-ae98-aad6017c18db" providerId="ADAL" clId="{91005428-E484-4508-A46C-3F32B8BBB0F3}" dt="2020-01-31T06:37:23.119" v="3196" actId="20577"/>
          <ac:spMkLst>
            <pc:docMk/>
            <pc:sldMk cId="1796503571" sldId="291"/>
            <ac:spMk id="29" creationId="{0430FA73-1474-4687-9417-73D1E2C11D5E}"/>
          </ac:spMkLst>
        </pc:spChg>
      </pc:sldChg>
      <pc:sldChg chg="add del">
        <pc:chgData name="#CHONG TIAN EN#" userId="57a2aa2f-d61e-489c-ae98-aad6017c18db" providerId="ADAL" clId="{91005428-E484-4508-A46C-3F32B8BBB0F3}" dt="2020-01-31T06:56:15.499" v="3513"/>
        <pc:sldMkLst>
          <pc:docMk/>
          <pc:sldMk cId="3266638304" sldId="292"/>
        </pc:sldMkLst>
      </pc:sldChg>
    </pc:docChg>
  </pc:docChgLst>
  <pc:docChgLst>
    <pc:chgData name=" " userId="57a2aa2f-d61e-489c-ae98-aad6017c18db" providerId="ADAL" clId="{A334E110-FAB2-4F82-8F8C-F4BECC31DBA2}"/>
    <pc:docChg chg="undo modSld">
      <pc:chgData name=" " userId="57a2aa2f-d61e-489c-ae98-aad6017c18db" providerId="ADAL" clId="{A334E110-FAB2-4F82-8F8C-F4BECC31DBA2}" dt="2020-04-09T14:53:32.709" v="3" actId="688"/>
      <pc:docMkLst>
        <pc:docMk/>
      </pc:docMkLst>
      <pc:sldChg chg="modSp">
        <pc:chgData name=" " userId="57a2aa2f-d61e-489c-ae98-aad6017c18db" providerId="ADAL" clId="{A334E110-FAB2-4F82-8F8C-F4BECC31DBA2}" dt="2020-04-09T14:53:32.709" v="3" actId="688"/>
        <pc:sldMkLst>
          <pc:docMk/>
          <pc:sldMk cId="3360286397" sldId="276"/>
        </pc:sldMkLst>
        <pc:picChg chg="mod">
          <ac:chgData name=" " userId="57a2aa2f-d61e-489c-ae98-aad6017c18db" providerId="ADAL" clId="{A334E110-FAB2-4F82-8F8C-F4BECC31DBA2}" dt="2020-04-09T14:53:32.709" v="3" actId="688"/>
          <ac:picMkLst>
            <pc:docMk/>
            <pc:sldMk cId="3360286397" sldId="276"/>
            <ac:picMk id="8" creationId="{A59057D1-D44C-40F6-A72C-02FB181CB2AC}"/>
          </ac:picMkLst>
        </pc:picChg>
      </pc:sldChg>
    </pc:docChg>
  </pc:docChgLst>
  <pc:docChgLst>
    <pc:chgData name="#CHONG TIAN EN#" userId="57a2aa2f-d61e-489c-ae98-aad6017c18db" providerId="ADAL" clId="{ACCCED25-E378-4FEA-9762-89D5FA1F7D91}"/>
    <pc:docChg chg="undo custSel addSld modSld sldOrd">
      <pc:chgData name="#CHONG TIAN EN#" userId="57a2aa2f-d61e-489c-ae98-aad6017c18db" providerId="ADAL" clId="{ACCCED25-E378-4FEA-9762-89D5FA1F7D91}" dt="2020-03-16T07:32:09.489" v="570" actId="255"/>
      <pc:docMkLst>
        <pc:docMk/>
      </pc:docMkLst>
      <pc:sldChg chg="modSp">
        <pc:chgData name="#CHONG TIAN EN#" userId="57a2aa2f-d61e-489c-ae98-aad6017c18db" providerId="ADAL" clId="{ACCCED25-E378-4FEA-9762-89D5FA1F7D91}" dt="2020-03-16T03:39:02.767" v="61" actId="20577"/>
        <pc:sldMkLst>
          <pc:docMk/>
          <pc:sldMk cId="3814672646" sldId="256"/>
        </pc:sldMkLst>
        <pc:spChg chg="mod">
          <ac:chgData name="#CHONG TIAN EN#" userId="57a2aa2f-d61e-489c-ae98-aad6017c18db" providerId="ADAL" clId="{ACCCED25-E378-4FEA-9762-89D5FA1F7D91}" dt="2020-03-16T03:38:58.295" v="57" actId="20577"/>
          <ac:spMkLst>
            <pc:docMk/>
            <pc:sldMk cId="3814672646" sldId="256"/>
            <ac:spMk id="20" creationId="{CC30D1BC-678E-4DB6-AE46-469735D0F814}"/>
          </ac:spMkLst>
        </pc:spChg>
        <pc:spChg chg="mod">
          <ac:chgData name="#CHONG TIAN EN#" userId="57a2aa2f-d61e-489c-ae98-aad6017c18db" providerId="ADAL" clId="{ACCCED25-E378-4FEA-9762-89D5FA1F7D91}" dt="2020-03-16T03:39:02.767" v="61" actId="20577"/>
          <ac:spMkLst>
            <pc:docMk/>
            <pc:sldMk cId="3814672646" sldId="256"/>
            <ac:spMk id="21" creationId="{2DA8DF73-2EB1-4826-BA33-5D2DD39CCADC}"/>
          </ac:spMkLst>
        </pc:spChg>
      </pc:sldChg>
      <pc:sldChg chg="modSp">
        <pc:chgData name="#CHONG TIAN EN#" userId="57a2aa2f-d61e-489c-ae98-aad6017c18db" providerId="ADAL" clId="{ACCCED25-E378-4FEA-9762-89D5FA1F7D91}" dt="2020-03-16T07:06:04.414" v="351" actId="20577"/>
        <pc:sldMkLst>
          <pc:docMk/>
          <pc:sldMk cId="3740547603" sldId="281"/>
        </pc:sldMkLst>
        <pc:graphicFrameChg chg="mod">
          <ac:chgData name="#CHONG TIAN EN#" userId="57a2aa2f-d61e-489c-ae98-aad6017c18db" providerId="ADAL" clId="{ACCCED25-E378-4FEA-9762-89D5FA1F7D91}" dt="2020-03-16T07:06:04.414" v="351" actId="20577"/>
          <ac:graphicFrameMkLst>
            <pc:docMk/>
            <pc:sldMk cId="3740547603" sldId="281"/>
            <ac:graphicFrameMk id="10" creationId="{3D1073A9-0C27-4270-B54A-D535E9C7874B}"/>
          </ac:graphicFrameMkLst>
        </pc:graphicFrameChg>
      </pc:sldChg>
      <pc:sldChg chg="modSp">
        <pc:chgData name="#CHONG TIAN EN#" userId="57a2aa2f-d61e-489c-ae98-aad6017c18db" providerId="ADAL" clId="{ACCCED25-E378-4FEA-9762-89D5FA1F7D91}" dt="2020-03-16T03:34:17.674" v="32" actId="20577"/>
        <pc:sldMkLst>
          <pc:docMk/>
          <pc:sldMk cId="46158835" sldId="292"/>
        </pc:sldMkLst>
        <pc:spChg chg="mod">
          <ac:chgData name="#CHONG TIAN EN#" userId="57a2aa2f-d61e-489c-ae98-aad6017c18db" providerId="ADAL" clId="{ACCCED25-E378-4FEA-9762-89D5FA1F7D91}" dt="2020-03-16T03:34:17.674" v="32" actId="20577"/>
          <ac:spMkLst>
            <pc:docMk/>
            <pc:sldMk cId="46158835" sldId="292"/>
            <ac:spMk id="12" creationId="{3622A18B-4C21-4C81-8A0E-31725D33BF7D}"/>
          </ac:spMkLst>
        </pc:spChg>
      </pc:sldChg>
      <pc:sldChg chg="addSp delSp modSp add">
        <pc:chgData name="#CHONG TIAN EN#" userId="57a2aa2f-d61e-489c-ae98-aad6017c18db" providerId="ADAL" clId="{ACCCED25-E378-4FEA-9762-89D5FA1F7D91}" dt="2020-03-16T07:15:54.531" v="372" actId="20577"/>
        <pc:sldMkLst>
          <pc:docMk/>
          <pc:sldMk cId="3084779672" sldId="301"/>
        </pc:sldMkLst>
        <pc:spChg chg="del">
          <ac:chgData name="#CHONG TIAN EN#" userId="57a2aa2f-d61e-489c-ae98-aad6017c18db" providerId="ADAL" clId="{ACCCED25-E378-4FEA-9762-89D5FA1F7D91}" dt="2020-03-16T03:35:33.218" v="50" actId="478"/>
          <ac:spMkLst>
            <pc:docMk/>
            <pc:sldMk cId="3084779672" sldId="301"/>
            <ac:spMk id="12" creationId="{3622A18B-4C21-4C81-8A0E-31725D33BF7D}"/>
          </ac:spMkLst>
        </pc:spChg>
        <pc:spChg chg="mod">
          <ac:chgData name="#CHONG TIAN EN#" userId="57a2aa2f-d61e-489c-ae98-aad6017c18db" providerId="ADAL" clId="{ACCCED25-E378-4FEA-9762-89D5FA1F7D91}" dt="2020-03-16T03:35:29.215" v="49"/>
          <ac:spMkLst>
            <pc:docMk/>
            <pc:sldMk cId="3084779672" sldId="301"/>
            <ac:spMk id="29" creationId="{0430FA73-1474-4687-9417-73D1E2C11D5E}"/>
          </ac:spMkLst>
        </pc:spChg>
        <pc:graphicFrameChg chg="add mod modGraphic">
          <ac:chgData name="#CHONG TIAN EN#" userId="57a2aa2f-d61e-489c-ae98-aad6017c18db" providerId="ADAL" clId="{ACCCED25-E378-4FEA-9762-89D5FA1F7D91}" dt="2020-03-16T07:15:54.531" v="372" actId="20577"/>
          <ac:graphicFrameMkLst>
            <pc:docMk/>
            <pc:sldMk cId="3084779672" sldId="301"/>
            <ac:graphicFrameMk id="4" creationId="{C6B881E5-1AAD-4B9A-A624-64148844DB3C}"/>
          </ac:graphicFrameMkLst>
        </pc:graphicFrameChg>
        <pc:picChg chg="add del mod">
          <ac:chgData name="#CHONG TIAN EN#" userId="57a2aa2f-d61e-489c-ae98-aad6017c18db" providerId="ADAL" clId="{ACCCED25-E378-4FEA-9762-89D5FA1F7D91}" dt="2020-03-16T03:36:24.140" v="54" actId="478"/>
          <ac:picMkLst>
            <pc:docMk/>
            <pc:sldMk cId="3084779672" sldId="301"/>
            <ac:picMk id="3" creationId="{DF8ED5ED-8A01-47EC-820F-19A9F8A09183}"/>
          </ac:picMkLst>
        </pc:picChg>
        <pc:picChg chg="add del mod modCrop">
          <ac:chgData name="#CHONG TIAN EN#" userId="57a2aa2f-d61e-489c-ae98-aad6017c18db" providerId="ADAL" clId="{ACCCED25-E378-4FEA-9762-89D5FA1F7D91}" dt="2020-03-16T03:50:53.474" v="295" actId="478"/>
          <ac:picMkLst>
            <pc:docMk/>
            <pc:sldMk cId="3084779672" sldId="301"/>
            <ac:picMk id="3" creationId="{E3AC7D09-C089-472F-8572-8AE24ECF0471}"/>
          </ac:picMkLst>
        </pc:picChg>
        <pc:picChg chg="add mod modCrop">
          <ac:chgData name="#CHONG TIAN EN#" userId="57a2aa2f-d61e-489c-ae98-aad6017c18db" providerId="ADAL" clId="{ACCCED25-E378-4FEA-9762-89D5FA1F7D91}" dt="2020-03-16T03:53:09.426" v="307" actId="1076"/>
          <ac:picMkLst>
            <pc:docMk/>
            <pc:sldMk cId="3084779672" sldId="301"/>
            <ac:picMk id="7" creationId="{09F5795A-B439-494F-A6A5-9367F2E89864}"/>
          </ac:picMkLst>
        </pc:picChg>
      </pc:sldChg>
      <pc:sldChg chg="addSp delSp modSp add">
        <pc:chgData name="#CHONG TIAN EN#" userId="57a2aa2f-d61e-489c-ae98-aad6017c18db" providerId="ADAL" clId="{ACCCED25-E378-4FEA-9762-89D5FA1F7D91}" dt="2020-03-16T07:29:01.971" v="529" actId="20577"/>
        <pc:sldMkLst>
          <pc:docMk/>
          <pc:sldMk cId="3169135240" sldId="302"/>
        </pc:sldMkLst>
        <pc:spChg chg="add del mod">
          <ac:chgData name="#CHONG TIAN EN#" userId="57a2aa2f-d61e-489c-ae98-aad6017c18db" providerId="ADAL" clId="{ACCCED25-E378-4FEA-9762-89D5FA1F7D91}" dt="2020-03-16T07:20:16.232" v="384" actId="478"/>
          <ac:spMkLst>
            <pc:docMk/>
            <pc:sldMk cId="3169135240" sldId="302"/>
            <ac:spMk id="3" creationId="{F6F43971-D044-4925-B060-592DBE90A05D}"/>
          </ac:spMkLst>
        </pc:spChg>
        <pc:spChg chg="del">
          <ac:chgData name="#CHONG TIAN EN#" userId="57a2aa2f-d61e-489c-ae98-aad6017c18db" providerId="ADAL" clId="{ACCCED25-E378-4FEA-9762-89D5FA1F7D91}" dt="2020-03-16T07:19:53.801" v="383" actId="478"/>
          <ac:spMkLst>
            <pc:docMk/>
            <pc:sldMk cId="3169135240" sldId="302"/>
            <ac:spMk id="9" creationId="{D4DE3D03-D812-4CB8-A10F-6FACA89830A7}"/>
          </ac:spMkLst>
        </pc:spChg>
        <pc:spChg chg="mod">
          <ac:chgData name="#CHONG TIAN EN#" userId="57a2aa2f-d61e-489c-ae98-aad6017c18db" providerId="ADAL" clId="{ACCCED25-E378-4FEA-9762-89D5FA1F7D91}" dt="2020-03-16T07:19:39.523" v="378" actId="20577"/>
          <ac:spMkLst>
            <pc:docMk/>
            <pc:sldMk cId="3169135240" sldId="302"/>
            <ac:spMk id="29" creationId="{0430FA73-1474-4687-9417-73D1E2C11D5E}"/>
          </ac:spMkLst>
        </pc:spChg>
        <pc:graphicFrameChg chg="add del mod modGraphic">
          <ac:chgData name="#CHONG TIAN EN#" userId="57a2aa2f-d61e-489c-ae98-aad6017c18db" providerId="ADAL" clId="{ACCCED25-E378-4FEA-9762-89D5FA1F7D91}" dt="2020-03-16T07:21:24.330" v="408" actId="478"/>
          <ac:graphicFrameMkLst>
            <pc:docMk/>
            <pc:sldMk cId="3169135240" sldId="302"/>
            <ac:graphicFrameMk id="4" creationId="{00DC9A4F-D162-4511-B29E-DCC7DCB73A79}"/>
          </ac:graphicFrameMkLst>
        </pc:graphicFrameChg>
        <pc:graphicFrameChg chg="add del modGraphic">
          <ac:chgData name="#CHONG TIAN EN#" userId="57a2aa2f-d61e-489c-ae98-aad6017c18db" providerId="ADAL" clId="{ACCCED25-E378-4FEA-9762-89D5FA1F7D91}" dt="2020-03-16T07:21:54.748" v="411" actId="478"/>
          <ac:graphicFrameMkLst>
            <pc:docMk/>
            <pc:sldMk cId="3169135240" sldId="302"/>
            <ac:graphicFrameMk id="5" creationId="{A0AAA87F-E07C-48A5-ABB1-D0121759DF2D}"/>
          </ac:graphicFrameMkLst>
        </pc:graphicFrameChg>
        <pc:graphicFrameChg chg="del">
          <ac:chgData name="#CHONG TIAN EN#" userId="57a2aa2f-d61e-489c-ae98-aad6017c18db" providerId="ADAL" clId="{ACCCED25-E378-4FEA-9762-89D5FA1F7D91}" dt="2020-03-16T07:19:47.031" v="382" actId="478"/>
          <ac:graphicFrameMkLst>
            <pc:docMk/>
            <pc:sldMk cId="3169135240" sldId="302"/>
            <ac:graphicFrameMk id="6" creationId="{0CCBBCB9-54A7-4BEB-8702-13E8B3CE53B7}"/>
          </ac:graphicFrameMkLst>
        </pc:graphicFrameChg>
        <pc:graphicFrameChg chg="add del modGraphic">
          <ac:chgData name="#CHONG TIAN EN#" userId="57a2aa2f-d61e-489c-ae98-aad6017c18db" providerId="ADAL" clId="{ACCCED25-E378-4FEA-9762-89D5FA1F7D91}" dt="2020-03-16T07:22:17.401" v="414" actId="478"/>
          <ac:graphicFrameMkLst>
            <pc:docMk/>
            <pc:sldMk cId="3169135240" sldId="302"/>
            <ac:graphicFrameMk id="7" creationId="{CB34E2A4-F99B-45DD-9119-1CA3F6BD0DF5}"/>
          </ac:graphicFrameMkLst>
        </pc:graphicFrameChg>
        <pc:graphicFrameChg chg="add mod modGraphic">
          <ac:chgData name="#CHONG TIAN EN#" userId="57a2aa2f-d61e-489c-ae98-aad6017c18db" providerId="ADAL" clId="{ACCCED25-E378-4FEA-9762-89D5FA1F7D91}" dt="2020-03-16T07:29:01.971" v="529" actId="20577"/>
          <ac:graphicFrameMkLst>
            <pc:docMk/>
            <pc:sldMk cId="3169135240" sldId="302"/>
            <ac:graphicFrameMk id="14" creationId="{0A7B67FB-ECF5-4C8F-9120-C52FA41ECBAB}"/>
          </ac:graphicFrameMkLst>
        </pc:graphicFrameChg>
        <pc:picChg chg="del">
          <ac:chgData name="#CHONG TIAN EN#" userId="57a2aa2f-d61e-489c-ae98-aad6017c18db" providerId="ADAL" clId="{ACCCED25-E378-4FEA-9762-89D5FA1F7D91}" dt="2020-03-16T07:19:41.526" v="379" actId="478"/>
          <ac:picMkLst>
            <pc:docMk/>
            <pc:sldMk cId="3169135240" sldId="302"/>
            <ac:picMk id="8" creationId="{D6D7BCFD-0D44-4C29-8029-4276D0BDD886}"/>
          </ac:picMkLst>
        </pc:picChg>
        <pc:picChg chg="del">
          <ac:chgData name="#CHONG TIAN EN#" userId="57a2aa2f-d61e-489c-ae98-aad6017c18db" providerId="ADAL" clId="{ACCCED25-E378-4FEA-9762-89D5FA1F7D91}" dt="2020-03-16T07:19:43.020" v="380" actId="478"/>
          <ac:picMkLst>
            <pc:docMk/>
            <pc:sldMk cId="3169135240" sldId="302"/>
            <ac:picMk id="10" creationId="{AE92118A-10E1-4243-930A-04B27DB186CC}"/>
          </ac:picMkLst>
        </pc:picChg>
        <pc:picChg chg="del">
          <ac:chgData name="#CHONG TIAN EN#" userId="57a2aa2f-d61e-489c-ae98-aad6017c18db" providerId="ADAL" clId="{ACCCED25-E378-4FEA-9762-89D5FA1F7D91}" dt="2020-03-16T07:19:44.169" v="381" actId="478"/>
          <ac:picMkLst>
            <pc:docMk/>
            <pc:sldMk cId="3169135240" sldId="302"/>
            <ac:picMk id="11" creationId="{6BAA3A4B-CF9D-44D9-B5C6-93F58B966B4A}"/>
          </ac:picMkLst>
        </pc:picChg>
      </pc:sldChg>
      <pc:sldChg chg="addSp delSp modSp add ord">
        <pc:chgData name="#CHONG TIAN EN#" userId="57a2aa2f-d61e-489c-ae98-aad6017c18db" providerId="ADAL" clId="{ACCCED25-E378-4FEA-9762-89D5FA1F7D91}" dt="2020-03-16T07:32:09.489" v="570" actId="255"/>
        <pc:sldMkLst>
          <pc:docMk/>
          <pc:sldMk cId="629966909" sldId="303"/>
        </pc:sldMkLst>
        <pc:spChg chg="del mod">
          <ac:chgData name="#CHONG TIAN EN#" userId="57a2aa2f-d61e-489c-ae98-aad6017c18db" providerId="ADAL" clId="{ACCCED25-E378-4FEA-9762-89D5FA1F7D91}" dt="2020-03-16T07:23:26.620" v="422" actId="478"/>
          <ac:spMkLst>
            <pc:docMk/>
            <pc:sldMk cId="629966909" sldId="303"/>
            <ac:spMk id="16" creationId="{81DE2D32-E3F0-410E-9FCE-8EDBD6E73187}"/>
          </ac:spMkLst>
        </pc:spChg>
        <pc:spChg chg="mod">
          <ac:chgData name="#CHONG TIAN EN#" userId="57a2aa2f-d61e-489c-ae98-aad6017c18db" providerId="ADAL" clId="{ACCCED25-E378-4FEA-9762-89D5FA1F7D91}" dt="2020-03-16T07:23:19.706" v="419" actId="20577"/>
          <ac:spMkLst>
            <pc:docMk/>
            <pc:sldMk cId="629966909" sldId="303"/>
            <ac:spMk id="29" creationId="{0430FA73-1474-4687-9417-73D1E2C11D5E}"/>
          </ac:spMkLst>
        </pc:spChg>
        <pc:graphicFrameChg chg="add mod">
          <ac:chgData name="#CHONG TIAN EN#" userId="57a2aa2f-d61e-489c-ae98-aad6017c18db" providerId="ADAL" clId="{ACCCED25-E378-4FEA-9762-89D5FA1F7D91}" dt="2020-03-16T07:32:09.489" v="570" actId="255"/>
          <ac:graphicFrameMkLst>
            <pc:docMk/>
            <pc:sldMk cId="629966909" sldId="303"/>
            <ac:graphicFrameMk id="2" creationId="{01AE0017-A9EC-4B26-9776-201052F2AB09}"/>
          </ac:graphicFrameMkLst>
        </pc:graphicFrame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image" Target="../media/image6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BCA8F328-E5AB-4271-8EA0-02B6868D6BFB}">
          <dgm:prSet phldrT="[Text]" custT="1"/>
          <dgm:spPr/>
          <dgm:t>
            <a:bodyPr/>
            <a:lstStyle/>
            <a:p>
              <a14:m>
                <m:oMath xmlns:m="http://schemas.openxmlformats.org/officeDocument/2006/math">
                  <m:r>
                    <a:rPr lang="en-SG" sz="2000" b="0" i="0" smtClean="0">
                      <a:latin typeface="Cambria Math" panose="02040503050406030204" pitchFamily="18" charset="0"/>
                    </a:rPr>
                    <m:t>20</m:t>
                  </m:r>
                  <m:r>
                    <a:rPr lang="en-SG" sz="2000" b="0" i="1" smtClean="0">
                      <a:latin typeface="Cambria Math" panose="02040503050406030204" pitchFamily="18" charset="0"/>
                    </a:rPr>
                    <m:t>×784</m:t>
                  </m:r>
                </m:oMath>
              </a14:m>
              <a:r>
                <a:rPr lang="en-GB" sz="2000" dirty="0"/>
                <a:t> Dense Layer</a:t>
              </a:r>
            </a:p>
          </dgm:t>
        </dgm:pt>
      </mc:Choice>
      <mc:Fallback xmlns="">
        <dgm:pt modelId="{BCA8F328-E5AB-4271-8EA0-02B6868D6BFB}">
          <dgm:prSet phldrT="[Text]" custT="1"/>
          <dgm:spPr/>
          <dgm:t>
            <a:bodyPr/>
            <a:lstStyle/>
            <a:p>
              <a:r>
                <a:rPr lang="en-SG" sz="2000" b="0" i="0">
                  <a:latin typeface="Cambria Math" panose="02040503050406030204" pitchFamily="18" charset="0"/>
                </a:rPr>
                <a:t>20×784</a:t>
              </a:r>
              <a:r>
                <a:rPr lang="en-GB" sz="2000" dirty="0"/>
                <a:t> Dense Layer</a:t>
              </a:r>
            </a:p>
          </dgm:t>
        </dgm:pt>
      </mc:Fallback>
    </mc:AlternateConten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mc:AlternateContent xmlns:mc="http://schemas.openxmlformats.org/markup-compatibility/2006" xmlns:a14="http://schemas.microsoft.com/office/drawing/2010/main">
      <mc:Choice Requires="a14">
        <dgm:pt modelId="{FA812CE8-D985-446D-B8C2-B2EF6119283F}">
          <dgm:prSet phldrT="[Text]" custT="1"/>
          <dgm:spPr/>
          <dgm:t>
            <a:bodyPr/>
            <a:lstStyle/>
            <a:p>
              <a14:m>
                <m:oMath xmlns:m="http://schemas.openxmlformats.org/officeDocument/2006/math">
                  <m:r>
                    <a:rPr lang="en-SG" sz="2000" b="0" i="1" smtClean="0">
                      <a:latin typeface="Cambria Math" panose="02040503050406030204" pitchFamily="18" charset="0"/>
                    </a:rPr>
                    <m:t>10×20</m:t>
                  </m:r>
                </m:oMath>
              </a14:m>
              <a:r>
                <a:rPr lang="en-GB" sz="2000" dirty="0"/>
                <a:t>  Dense Layer</a:t>
              </a:r>
            </a:p>
          </dgm:t>
        </dgm:pt>
      </mc:Choice>
      <mc:Fallback xmlns="">
        <dgm:pt modelId="{FA812CE8-D985-446D-B8C2-B2EF6119283F}">
          <dgm:prSet phldrT="[Text]" custT="1"/>
          <dgm:spPr/>
          <dgm:t>
            <a:bodyPr/>
            <a:lstStyle/>
            <a:p>
              <a:r>
                <a:rPr lang="en-SG" sz="2000" b="0" i="0">
                  <a:latin typeface="Cambria Math" panose="02040503050406030204" pitchFamily="18" charset="0"/>
                </a:rPr>
                <a:t>10×20</a:t>
              </a:r>
              <a:r>
                <a:rPr lang="en-GB" sz="2000" dirty="0"/>
                <a:t>  Dense Layer</a:t>
              </a:r>
            </a:p>
          </dgm:t>
        </dgm:pt>
      </mc:Fallback>
    </mc:AlternateConten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Output/Input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A00263-90A0-4C5B-8256-486A5121A75C}" type="doc">
      <dgm:prSet loTypeId="urn:microsoft.com/office/officeart/2005/8/layout/process1" loCatId="process" qsTypeId="urn:microsoft.com/office/officeart/2005/8/quickstyle/simple1" qsCatId="simple" csTypeId="urn:microsoft.com/office/officeart/2005/8/colors/accent1_2" csCatId="accent1" phldr="1"/>
      <dgm:spPr/>
    </dgm:pt>
    <dgm:pt modelId="{BCA8F328-E5AB-4271-8EA0-02B6868D6BFB}">
      <dgm:prSet phldrT="[Text]" custT="1"/>
      <dgm:spPr>
        <a:blipFill>
          <a:blip xmlns:r="http://schemas.openxmlformats.org/officeDocument/2006/relationships" r:embed="rId1"/>
          <a:stretch>
            <a:fillRect/>
          </a:stretch>
        </a:blipFill>
      </dgm:spPr>
      <dgm:t>
        <a:bodyPr/>
        <a:lstStyle/>
        <a:p>
          <a:r>
            <a:rPr lang="en-GB">
              <a:noFill/>
            </a:rPr>
            <a:t> </a:t>
          </a:r>
        </a:p>
      </dgm:t>
    </dgm:pt>
    <dgm:pt modelId="{5093A861-0354-4A2A-8EED-B66BB1396A04}" type="parTrans" cxnId="{A125A0A6-68CF-4BF6-AB2B-EE846A4279D1}">
      <dgm:prSet/>
      <dgm:spPr/>
      <dgm:t>
        <a:bodyPr/>
        <a:lstStyle/>
        <a:p>
          <a:endParaRPr lang="en-GB" sz="2000"/>
        </a:p>
      </dgm:t>
    </dgm:pt>
    <dgm:pt modelId="{131D6F5D-6D36-48C4-89DC-C15E0E9C4FD0}" type="sibTrans" cxnId="{A125A0A6-68CF-4BF6-AB2B-EE846A4279D1}">
      <dgm:prSet custT="1"/>
      <dgm:spPr/>
      <dgm:t>
        <a:bodyPr/>
        <a:lstStyle/>
        <a:p>
          <a:endParaRPr lang="en-GB" sz="2000" dirty="0"/>
        </a:p>
      </dgm:t>
    </dgm:pt>
    <dgm:pt modelId="{FA812CE8-D985-446D-B8C2-B2EF6119283F}">
      <dgm:prSet phldrT="[Text]" custT="1"/>
      <dgm:spPr>
        <a:blipFill>
          <a:blip xmlns:r="http://schemas.openxmlformats.org/officeDocument/2006/relationships" r:embed="rId2"/>
          <a:stretch>
            <a:fillRect/>
          </a:stretch>
        </a:blipFill>
      </dgm:spPr>
      <dgm:t>
        <a:bodyPr/>
        <a:lstStyle/>
        <a:p>
          <a:r>
            <a:rPr lang="en-GB">
              <a:noFill/>
            </a:rPr>
            <a:t> </a:t>
          </a:r>
        </a:p>
      </dgm:t>
    </dgm:pt>
    <dgm:pt modelId="{73A90061-0871-4D0B-BB49-2C2BEBFA46E2}" type="parTrans" cxnId="{5752E12C-7544-403C-8F5D-72E8B9CD7FEE}">
      <dgm:prSet/>
      <dgm:spPr/>
      <dgm:t>
        <a:bodyPr/>
        <a:lstStyle/>
        <a:p>
          <a:endParaRPr lang="en-GB" sz="2000"/>
        </a:p>
      </dgm:t>
    </dgm:pt>
    <dgm:pt modelId="{DA2CC2EB-6033-4C4C-96F8-FBE343CDFB40}" type="sibTrans" cxnId="{5752E12C-7544-403C-8F5D-72E8B9CD7FEE}">
      <dgm:prSet custT="1"/>
      <dgm:spPr/>
      <dgm:t>
        <a:bodyPr/>
        <a:lstStyle/>
        <a:p>
          <a:endParaRPr lang="en-GB" sz="2000"/>
        </a:p>
      </dgm:t>
    </dgm:pt>
    <dgm:pt modelId="{92EFEFE5-3D84-4B46-8C75-600F51952849}">
      <dgm:prSet phldrT="[Text]" custT="1"/>
      <dgm:spPr>
        <a:solidFill>
          <a:srgbClr val="00B050"/>
        </a:solidFill>
      </dgm:spPr>
      <dgm:t>
        <a:bodyPr/>
        <a:lstStyle/>
        <a:p>
          <a:r>
            <a:rPr lang="en-SG" sz="2000" dirty="0"/>
            <a:t>Input</a:t>
          </a:r>
          <a:endParaRPr lang="en-GB" sz="2000" dirty="0"/>
        </a:p>
      </dgm:t>
    </dgm:pt>
    <dgm:pt modelId="{409340CE-823B-4447-96FE-40EB5787365C}" type="parTrans" cxnId="{0D10E744-BB66-4C55-8E23-1ED5CC4CDF49}">
      <dgm:prSet/>
      <dgm:spPr/>
      <dgm:t>
        <a:bodyPr/>
        <a:lstStyle/>
        <a:p>
          <a:endParaRPr lang="en-GB" sz="2000"/>
        </a:p>
      </dgm:t>
    </dgm:pt>
    <dgm:pt modelId="{E0AD7846-9599-49CC-BEBB-36B0782E8553}" type="sibTrans" cxnId="{0D10E744-BB66-4C55-8E23-1ED5CC4CDF49}">
      <dgm:prSet custT="1"/>
      <dgm:spPr/>
      <dgm:t>
        <a:bodyPr/>
        <a:lstStyle/>
        <a:p>
          <a:endParaRPr lang="en-GB" sz="2000"/>
        </a:p>
      </dgm:t>
    </dgm:pt>
    <dgm:pt modelId="{C76917FE-A3D1-44A6-A248-9A9340582EDC}">
      <dgm:prSet phldrT="[Text]" custT="1"/>
      <dgm:spPr>
        <a:solidFill>
          <a:srgbClr val="00B050"/>
        </a:solidFill>
      </dgm:spPr>
      <dgm:t>
        <a:bodyPr/>
        <a:lstStyle/>
        <a:p>
          <a:r>
            <a:rPr lang="en-SG" sz="2000" dirty="0"/>
            <a:t>Output</a:t>
          </a:r>
          <a:endParaRPr lang="en-GB" sz="2000" dirty="0"/>
        </a:p>
      </dgm:t>
    </dgm:pt>
    <dgm:pt modelId="{8074FFE5-3A56-4F23-8EAD-89E65FF2A0CF}" type="sibTrans" cxnId="{373551F8-40D1-4ACA-B84A-7ABB35CE25DA}">
      <dgm:prSet/>
      <dgm:spPr/>
      <dgm:t>
        <a:bodyPr/>
        <a:lstStyle/>
        <a:p>
          <a:endParaRPr lang="en-GB" sz="2000"/>
        </a:p>
      </dgm:t>
    </dgm:pt>
    <dgm:pt modelId="{9D9F349E-C601-49B3-84C7-C31214AA2454}" type="parTrans" cxnId="{373551F8-40D1-4ACA-B84A-7ABB35CE25DA}">
      <dgm:prSet/>
      <dgm:spPr/>
      <dgm:t>
        <a:bodyPr/>
        <a:lstStyle/>
        <a:p>
          <a:endParaRPr lang="en-GB" sz="2000"/>
        </a:p>
      </dgm:t>
    </dgm:pt>
    <dgm:pt modelId="{B1BBDE02-09C2-4B28-AB71-69B99C9EB7EE}">
      <dgm:prSet phldrT="[Text]" custT="1"/>
      <dgm:spPr>
        <a:solidFill>
          <a:srgbClr val="00B050"/>
        </a:solidFill>
      </dgm:spPr>
      <dgm:t>
        <a:bodyPr/>
        <a:lstStyle/>
        <a:p>
          <a:r>
            <a:rPr lang="en-SG" sz="2000" dirty="0"/>
            <a:t>Intermediate Output/Input</a:t>
          </a:r>
          <a:endParaRPr lang="en-GB" sz="2000" dirty="0"/>
        </a:p>
      </dgm:t>
    </dgm:pt>
    <dgm:pt modelId="{119020A2-0DEE-4171-8178-A35D2F698D4B}" type="parTrans" cxnId="{527AD8B3-4A98-40A3-B3F6-8EA05DB4032D}">
      <dgm:prSet/>
      <dgm:spPr/>
      <dgm:t>
        <a:bodyPr/>
        <a:lstStyle/>
        <a:p>
          <a:endParaRPr lang="en-GB" sz="2000"/>
        </a:p>
      </dgm:t>
    </dgm:pt>
    <dgm:pt modelId="{2C4C6272-9DC5-4BD0-BD30-4FB41012671B}" type="sibTrans" cxnId="{527AD8B3-4A98-40A3-B3F6-8EA05DB4032D}">
      <dgm:prSet custT="1"/>
      <dgm:spPr/>
      <dgm:t>
        <a:bodyPr/>
        <a:lstStyle/>
        <a:p>
          <a:endParaRPr lang="en-GB" sz="2000"/>
        </a:p>
      </dgm:t>
    </dgm:pt>
    <dgm:pt modelId="{3F8FD4BB-A269-4006-AE51-0DCB2316FFE9}" type="pres">
      <dgm:prSet presAssocID="{32A00263-90A0-4C5B-8256-486A5121A75C}" presName="Name0" presStyleCnt="0">
        <dgm:presLayoutVars>
          <dgm:dir/>
          <dgm:resizeHandles val="exact"/>
        </dgm:presLayoutVars>
      </dgm:prSet>
      <dgm:spPr/>
    </dgm:pt>
    <dgm:pt modelId="{9BFFF464-0AF5-4846-BCA5-8F95FD751099}" type="pres">
      <dgm:prSet presAssocID="{92EFEFE5-3D84-4B46-8C75-600F51952849}" presName="node" presStyleLbl="node1" presStyleIdx="0" presStyleCnt="5">
        <dgm:presLayoutVars>
          <dgm:bulletEnabled val="1"/>
        </dgm:presLayoutVars>
      </dgm:prSet>
      <dgm:spPr/>
    </dgm:pt>
    <dgm:pt modelId="{EB568F9B-C11D-4189-B4CB-DE1D723BAD5D}" type="pres">
      <dgm:prSet presAssocID="{E0AD7846-9599-49CC-BEBB-36B0782E8553}" presName="sibTrans" presStyleLbl="sibTrans2D1" presStyleIdx="0" presStyleCnt="4"/>
      <dgm:spPr/>
    </dgm:pt>
    <dgm:pt modelId="{63B268EB-2944-48FE-A9EF-3F6665243649}" type="pres">
      <dgm:prSet presAssocID="{E0AD7846-9599-49CC-BEBB-36B0782E8553}" presName="connectorText" presStyleLbl="sibTrans2D1" presStyleIdx="0" presStyleCnt="4"/>
      <dgm:spPr/>
    </dgm:pt>
    <dgm:pt modelId="{3F9C5C0E-112F-4ABE-AE85-9A53470D6003}" type="pres">
      <dgm:prSet presAssocID="{BCA8F328-E5AB-4271-8EA0-02B6868D6BFB}" presName="node" presStyleLbl="node1" presStyleIdx="1" presStyleCnt="5">
        <dgm:presLayoutVars>
          <dgm:bulletEnabled val="1"/>
        </dgm:presLayoutVars>
      </dgm:prSet>
      <dgm:spPr/>
    </dgm:pt>
    <dgm:pt modelId="{6BDE9F3D-B159-4C01-A4CD-98C6D1ECEED5}" type="pres">
      <dgm:prSet presAssocID="{131D6F5D-6D36-48C4-89DC-C15E0E9C4FD0}" presName="sibTrans" presStyleLbl="sibTrans2D1" presStyleIdx="1" presStyleCnt="4"/>
      <dgm:spPr/>
    </dgm:pt>
    <dgm:pt modelId="{F6F1823E-2EED-43E4-BE53-0E2015A7CA65}" type="pres">
      <dgm:prSet presAssocID="{131D6F5D-6D36-48C4-89DC-C15E0E9C4FD0}" presName="connectorText" presStyleLbl="sibTrans2D1" presStyleIdx="1" presStyleCnt="4"/>
      <dgm:spPr/>
    </dgm:pt>
    <dgm:pt modelId="{74AA208A-C963-4053-A7D1-E9AEDC6148C4}" type="pres">
      <dgm:prSet presAssocID="{B1BBDE02-09C2-4B28-AB71-69B99C9EB7EE}" presName="node" presStyleLbl="node1" presStyleIdx="2" presStyleCnt="5">
        <dgm:presLayoutVars>
          <dgm:bulletEnabled val="1"/>
        </dgm:presLayoutVars>
      </dgm:prSet>
      <dgm:spPr/>
    </dgm:pt>
    <dgm:pt modelId="{92675782-3407-424B-B3B0-8B2A4AEF9994}" type="pres">
      <dgm:prSet presAssocID="{2C4C6272-9DC5-4BD0-BD30-4FB41012671B}" presName="sibTrans" presStyleLbl="sibTrans2D1" presStyleIdx="2" presStyleCnt="4"/>
      <dgm:spPr/>
    </dgm:pt>
    <dgm:pt modelId="{E768E135-A187-4C42-BB58-B4B65CD9D98E}" type="pres">
      <dgm:prSet presAssocID="{2C4C6272-9DC5-4BD0-BD30-4FB41012671B}" presName="connectorText" presStyleLbl="sibTrans2D1" presStyleIdx="2" presStyleCnt="4"/>
      <dgm:spPr/>
    </dgm:pt>
    <dgm:pt modelId="{8B5644FD-F300-416E-8D16-F22F7D20EB8B}" type="pres">
      <dgm:prSet presAssocID="{FA812CE8-D985-446D-B8C2-B2EF6119283F}" presName="node" presStyleLbl="node1" presStyleIdx="3" presStyleCnt="5">
        <dgm:presLayoutVars>
          <dgm:bulletEnabled val="1"/>
        </dgm:presLayoutVars>
      </dgm:prSet>
      <dgm:spPr/>
    </dgm:pt>
    <dgm:pt modelId="{48DC7CC6-BD6C-4320-99F3-4D57192F53A0}" type="pres">
      <dgm:prSet presAssocID="{DA2CC2EB-6033-4C4C-96F8-FBE343CDFB40}" presName="sibTrans" presStyleLbl="sibTrans2D1" presStyleIdx="3" presStyleCnt="4"/>
      <dgm:spPr/>
    </dgm:pt>
    <dgm:pt modelId="{43F4593D-5767-4414-A52C-B35A74226171}" type="pres">
      <dgm:prSet presAssocID="{DA2CC2EB-6033-4C4C-96F8-FBE343CDFB40}" presName="connectorText" presStyleLbl="sibTrans2D1" presStyleIdx="3" presStyleCnt="4"/>
      <dgm:spPr/>
    </dgm:pt>
    <dgm:pt modelId="{7260C83A-041E-4348-826C-85E7503BB7FE}" type="pres">
      <dgm:prSet presAssocID="{C76917FE-A3D1-44A6-A248-9A9340582EDC}" presName="node" presStyleLbl="node1" presStyleIdx="4" presStyleCnt="5">
        <dgm:presLayoutVars>
          <dgm:bulletEnabled val="1"/>
        </dgm:presLayoutVars>
      </dgm:prSet>
      <dgm:spPr/>
    </dgm:pt>
  </dgm:ptLst>
  <dgm:cxnLst>
    <dgm:cxn modelId="{5752E12C-7544-403C-8F5D-72E8B9CD7FEE}" srcId="{32A00263-90A0-4C5B-8256-486A5121A75C}" destId="{FA812CE8-D985-446D-B8C2-B2EF6119283F}" srcOrd="3" destOrd="0" parTransId="{73A90061-0871-4D0B-BB49-2C2BEBFA46E2}" sibTransId="{DA2CC2EB-6033-4C4C-96F8-FBE343CDFB40}"/>
    <dgm:cxn modelId="{0D10E744-BB66-4C55-8E23-1ED5CC4CDF49}" srcId="{32A00263-90A0-4C5B-8256-486A5121A75C}" destId="{92EFEFE5-3D84-4B46-8C75-600F51952849}" srcOrd="0" destOrd="0" parTransId="{409340CE-823B-4447-96FE-40EB5787365C}" sibTransId="{E0AD7846-9599-49CC-BEBB-36B0782E8553}"/>
    <dgm:cxn modelId="{6C21C875-AEFF-44FB-9523-20E7FB4003F3}" type="presOf" srcId="{E0AD7846-9599-49CC-BEBB-36B0782E8553}" destId="{EB568F9B-C11D-4189-B4CB-DE1D723BAD5D}" srcOrd="0" destOrd="0" presId="urn:microsoft.com/office/officeart/2005/8/layout/process1"/>
    <dgm:cxn modelId="{94D03F78-6605-48F7-B0A6-0230C027AF31}" type="presOf" srcId="{92EFEFE5-3D84-4B46-8C75-600F51952849}" destId="{9BFFF464-0AF5-4846-BCA5-8F95FD751099}" srcOrd="0" destOrd="0" presId="urn:microsoft.com/office/officeart/2005/8/layout/process1"/>
    <dgm:cxn modelId="{DEBDEB5A-8CCE-438C-99FE-33DE9830FCA7}" type="presOf" srcId="{FA812CE8-D985-446D-B8C2-B2EF6119283F}" destId="{8B5644FD-F300-416E-8D16-F22F7D20EB8B}" srcOrd="0" destOrd="0" presId="urn:microsoft.com/office/officeart/2005/8/layout/process1"/>
    <dgm:cxn modelId="{3D0F2385-1519-434F-85BD-184F45D5E2BD}" type="presOf" srcId="{C76917FE-A3D1-44A6-A248-9A9340582EDC}" destId="{7260C83A-041E-4348-826C-85E7503BB7FE}" srcOrd="0" destOrd="0" presId="urn:microsoft.com/office/officeart/2005/8/layout/process1"/>
    <dgm:cxn modelId="{BAC1748E-FD6A-498E-B53D-4212C996C30D}" type="presOf" srcId="{BCA8F328-E5AB-4271-8EA0-02B6868D6BFB}" destId="{3F9C5C0E-112F-4ABE-AE85-9A53470D6003}" srcOrd="0" destOrd="0" presId="urn:microsoft.com/office/officeart/2005/8/layout/process1"/>
    <dgm:cxn modelId="{85CD3F90-F4E1-4839-B8F4-73F35E7A46A6}" type="presOf" srcId="{2C4C6272-9DC5-4BD0-BD30-4FB41012671B}" destId="{92675782-3407-424B-B3B0-8B2A4AEF9994}" srcOrd="0" destOrd="0" presId="urn:microsoft.com/office/officeart/2005/8/layout/process1"/>
    <dgm:cxn modelId="{CC3D2491-2A30-487E-B71E-7C6949F4ED4F}" type="presOf" srcId="{DA2CC2EB-6033-4C4C-96F8-FBE343CDFB40}" destId="{48DC7CC6-BD6C-4320-99F3-4D57192F53A0}" srcOrd="0" destOrd="0" presId="urn:microsoft.com/office/officeart/2005/8/layout/process1"/>
    <dgm:cxn modelId="{3182069F-71A3-4403-AEE5-F338278C9A5B}" type="presOf" srcId="{E0AD7846-9599-49CC-BEBB-36B0782E8553}" destId="{63B268EB-2944-48FE-A9EF-3F6665243649}" srcOrd="1" destOrd="0" presId="urn:microsoft.com/office/officeart/2005/8/layout/process1"/>
    <dgm:cxn modelId="{EAB281A1-0727-4E8C-BCB7-B050F5C0318E}" type="presOf" srcId="{DA2CC2EB-6033-4C4C-96F8-FBE343CDFB40}" destId="{43F4593D-5767-4414-A52C-B35A74226171}" srcOrd="1" destOrd="0" presId="urn:microsoft.com/office/officeart/2005/8/layout/process1"/>
    <dgm:cxn modelId="{A125A0A6-68CF-4BF6-AB2B-EE846A4279D1}" srcId="{32A00263-90A0-4C5B-8256-486A5121A75C}" destId="{BCA8F328-E5AB-4271-8EA0-02B6868D6BFB}" srcOrd="1" destOrd="0" parTransId="{5093A861-0354-4A2A-8EED-B66BB1396A04}" sibTransId="{131D6F5D-6D36-48C4-89DC-C15E0E9C4FD0}"/>
    <dgm:cxn modelId="{2C599BA7-2FC9-4960-86B1-FC9E44B1C072}" type="presOf" srcId="{131D6F5D-6D36-48C4-89DC-C15E0E9C4FD0}" destId="{F6F1823E-2EED-43E4-BE53-0E2015A7CA65}" srcOrd="1" destOrd="0" presId="urn:microsoft.com/office/officeart/2005/8/layout/process1"/>
    <dgm:cxn modelId="{A1B6CFA9-CF9E-49F6-9C42-FD1A729131D9}" type="presOf" srcId="{131D6F5D-6D36-48C4-89DC-C15E0E9C4FD0}" destId="{6BDE9F3D-B159-4C01-A4CD-98C6D1ECEED5}" srcOrd="0" destOrd="0" presId="urn:microsoft.com/office/officeart/2005/8/layout/process1"/>
    <dgm:cxn modelId="{527AD8B3-4A98-40A3-B3F6-8EA05DB4032D}" srcId="{32A00263-90A0-4C5B-8256-486A5121A75C}" destId="{B1BBDE02-09C2-4B28-AB71-69B99C9EB7EE}" srcOrd="2" destOrd="0" parTransId="{119020A2-0DEE-4171-8178-A35D2F698D4B}" sibTransId="{2C4C6272-9DC5-4BD0-BD30-4FB41012671B}"/>
    <dgm:cxn modelId="{C510E9C3-19B4-45FC-A09F-C5A1D64B88A1}" type="presOf" srcId="{32A00263-90A0-4C5B-8256-486A5121A75C}" destId="{3F8FD4BB-A269-4006-AE51-0DCB2316FFE9}" srcOrd="0" destOrd="0" presId="urn:microsoft.com/office/officeart/2005/8/layout/process1"/>
    <dgm:cxn modelId="{23D9B8DE-736A-4FDE-ABBE-99F13BDCA4F6}" type="presOf" srcId="{2C4C6272-9DC5-4BD0-BD30-4FB41012671B}" destId="{E768E135-A187-4C42-BB58-B4B65CD9D98E}" srcOrd="1" destOrd="0" presId="urn:microsoft.com/office/officeart/2005/8/layout/process1"/>
    <dgm:cxn modelId="{A62D1CEE-4F3B-4B60-9EFB-13DBC3881B91}" type="presOf" srcId="{B1BBDE02-09C2-4B28-AB71-69B99C9EB7EE}" destId="{74AA208A-C963-4053-A7D1-E9AEDC6148C4}" srcOrd="0" destOrd="0" presId="urn:microsoft.com/office/officeart/2005/8/layout/process1"/>
    <dgm:cxn modelId="{373551F8-40D1-4ACA-B84A-7ABB35CE25DA}" srcId="{32A00263-90A0-4C5B-8256-486A5121A75C}" destId="{C76917FE-A3D1-44A6-A248-9A9340582EDC}" srcOrd="4" destOrd="0" parTransId="{9D9F349E-C601-49B3-84C7-C31214AA2454}" sibTransId="{8074FFE5-3A56-4F23-8EAD-89E65FF2A0CF}"/>
    <dgm:cxn modelId="{9C510B3E-716C-45A5-A548-C0E576036125}" type="presParOf" srcId="{3F8FD4BB-A269-4006-AE51-0DCB2316FFE9}" destId="{9BFFF464-0AF5-4846-BCA5-8F95FD751099}" srcOrd="0" destOrd="0" presId="urn:microsoft.com/office/officeart/2005/8/layout/process1"/>
    <dgm:cxn modelId="{2359E447-4741-459C-BCC7-903E772B9B46}" type="presParOf" srcId="{3F8FD4BB-A269-4006-AE51-0DCB2316FFE9}" destId="{EB568F9B-C11D-4189-B4CB-DE1D723BAD5D}" srcOrd="1" destOrd="0" presId="urn:microsoft.com/office/officeart/2005/8/layout/process1"/>
    <dgm:cxn modelId="{BAFED174-EBBB-4FFD-BCC0-B34E0E07DA6A}" type="presParOf" srcId="{EB568F9B-C11D-4189-B4CB-DE1D723BAD5D}" destId="{63B268EB-2944-48FE-A9EF-3F6665243649}" srcOrd="0" destOrd="0" presId="urn:microsoft.com/office/officeart/2005/8/layout/process1"/>
    <dgm:cxn modelId="{ED2FFB49-EF8C-43FF-AFDC-D0C1539D8F87}" type="presParOf" srcId="{3F8FD4BB-A269-4006-AE51-0DCB2316FFE9}" destId="{3F9C5C0E-112F-4ABE-AE85-9A53470D6003}" srcOrd="2" destOrd="0" presId="urn:microsoft.com/office/officeart/2005/8/layout/process1"/>
    <dgm:cxn modelId="{252BA15A-B9A6-4070-9714-85A8CBCB3AFB}" type="presParOf" srcId="{3F8FD4BB-A269-4006-AE51-0DCB2316FFE9}" destId="{6BDE9F3D-B159-4C01-A4CD-98C6D1ECEED5}" srcOrd="3" destOrd="0" presId="urn:microsoft.com/office/officeart/2005/8/layout/process1"/>
    <dgm:cxn modelId="{8D165F75-002D-4A0C-AF53-E6F2A87AF4FE}" type="presParOf" srcId="{6BDE9F3D-B159-4C01-A4CD-98C6D1ECEED5}" destId="{F6F1823E-2EED-43E4-BE53-0E2015A7CA65}" srcOrd="0" destOrd="0" presId="urn:microsoft.com/office/officeart/2005/8/layout/process1"/>
    <dgm:cxn modelId="{1BD978E9-2464-4E18-89B8-66DB4AFE2490}" type="presParOf" srcId="{3F8FD4BB-A269-4006-AE51-0DCB2316FFE9}" destId="{74AA208A-C963-4053-A7D1-E9AEDC6148C4}" srcOrd="4" destOrd="0" presId="urn:microsoft.com/office/officeart/2005/8/layout/process1"/>
    <dgm:cxn modelId="{22942A6D-06AA-413C-9204-EAA3FFF69C16}" type="presParOf" srcId="{3F8FD4BB-A269-4006-AE51-0DCB2316FFE9}" destId="{92675782-3407-424B-B3B0-8B2A4AEF9994}" srcOrd="5" destOrd="0" presId="urn:microsoft.com/office/officeart/2005/8/layout/process1"/>
    <dgm:cxn modelId="{857EB065-83DB-4EFC-AAF6-C5580590596C}" type="presParOf" srcId="{92675782-3407-424B-B3B0-8B2A4AEF9994}" destId="{E768E135-A187-4C42-BB58-B4B65CD9D98E}" srcOrd="0" destOrd="0" presId="urn:microsoft.com/office/officeart/2005/8/layout/process1"/>
    <dgm:cxn modelId="{12E559A3-8BDD-4A9E-A597-DEBD3D82690C}" type="presParOf" srcId="{3F8FD4BB-A269-4006-AE51-0DCB2316FFE9}" destId="{8B5644FD-F300-416E-8D16-F22F7D20EB8B}" srcOrd="6" destOrd="0" presId="urn:microsoft.com/office/officeart/2005/8/layout/process1"/>
    <dgm:cxn modelId="{9EBF9390-9D6B-4150-9987-C44318470D07}" type="presParOf" srcId="{3F8FD4BB-A269-4006-AE51-0DCB2316FFE9}" destId="{48DC7CC6-BD6C-4320-99F3-4D57192F53A0}" srcOrd="7" destOrd="0" presId="urn:microsoft.com/office/officeart/2005/8/layout/process1"/>
    <dgm:cxn modelId="{A1B641E1-691F-496A-90C1-3DCFC147E701}" type="presParOf" srcId="{48DC7CC6-BD6C-4320-99F3-4D57192F53A0}" destId="{43F4593D-5767-4414-A52C-B35A74226171}" srcOrd="0" destOrd="0" presId="urn:microsoft.com/office/officeart/2005/8/layout/process1"/>
    <dgm:cxn modelId="{8CBA3CDA-3F09-481E-A25D-1F37C2B7E1F7}" type="presParOf" srcId="{3F8FD4BB-A269-4006-AE51-0DCB2316FFE9}" destId="{7260C83A-041E-4348-826C-85E7503BB7FE}"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FF464-0AF5-4846-BCA5-8F95FD751099}">
      <dsp:nvSpPr>
        <dsp:cNvPr id="0" name=""/>
        <dsp:cNvSpPr/>
      </dsp:nvSpPr>
      <dsp:spPr>
        <a:xfrm>
          <a:off x="5443"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Input</a:t>
          </a:r>
          <a:endParaRPr lang="en-GB" sz="2000" kern="1200" dirty="0"/>
        </a:p>
      </dsp:txBody>
      <dsp:txXfrm>
        <a:off x="35100" y="1468422"/>
        <a:ext cx="1628274" cy="953238"/>
      </dsp:txXfrm>
    </dsp:sp>
    <dsp:sp modelId="{EB568F9B-C11D-4189-B4CB-DE1D723BAD5D}">
      <dsp:nvSpPr>
        <dsp:cNvPr id="0" name=""/>
        <dsp:cNvSpPr/>
      </dsp:nvSpPr>
      <dsp:spPr>
        <a:xfrm>
          <a:off x="186179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1861790" y="1819484"/>
        <a:ext cx="250438" cy="251113"/>
      </dsp:txXfrm>
    </dsp:sp>
    <dsp:sp modelId="{3F9C5C0E-112F-4ABE-AE85-9A53470D6003}">
      <dsp:nvSpPr>
        <dsp:cNvPr id="0" name=""/>
        <dsp:cNvSpPr/>
      </dsp:nvSpPr>
      <dsp:spPr>
        <a:xfrm>
          <a:off x="2368067"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0" kern="1200" smtClean="0">
                  <a:latin typeface="Cambria Math" panose="02040503050406030204" pitchFamily="18" charset="0"/>
                </a:rPr>
                <m:t>20</m:t>
              </m:r>
              <m:r>
                <a:rPr lang="en-SG" sz="2000" b="0" i="1" kern="1200" smtClean="0">
                  <a:latin typeface="Cambria Math" panose="02040503050406030204" pitchFamily="18" charset="0"/>
                </a:rPr>
                <m:t>×784</m:t>
              </m:r>
            </m:oMath>
          </a14:m>
          <a:r>
            <a:rPr lang="en-GB" sz="2000" kern="1200" dirty="0"/>
            <a:t> Dense Layer</a:t>
          </a:r>
        </a:p>
      </dsp:txBody>
      <dsp:txXfrm>
        <a:off x="2397724" y="1468422"/>
        <a:ext cx="1628274" cy="953238"/>
      </dsp:txXfrm>
    </dsp:sp>
    <dsp:sp modelId="{6BDE9F3D-B159-4C01-A4CD-98C6D1ECEED5}">
      <dsp:nvSpPr>
        <dsp:cNvPr id="0" name=""/>
        <dsp:cNvSpPr/>
      </dsp:nvSpPr>
      <dsp:spPr>
        <a:xfrm>
          <a:off x="4224414"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dirty="0"/>
        </a:p>
      </dsp:txBody>
      <dsp:txXfrm>
        <a:off x="4224414" y="1819484"/>
        <a:ext cx="250438" cy="251113"/>
      </dsp:txXfrm>
    </dsp:sp>
    <dsp:sp modelId="{74AA208A-C963-4053-A7D1-E9AEDC6148C4}">
      <dsp:nvSpPr>
        <dsp:cNvPr id="0" name=""/>
        <dsp:cNvSpPr/>
      </dsp:nvSpPr>
      <dsp:spPr>
        <a:xfrm>
          <a:off x="4730690"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Intermediate Output/Input</a:t>
          </a:r>
          <a:endParaRPr lang="en-GB" sz="2000" kern="1200" dirty="0"/>
        </a:p>
      </dsp:txBody>
      <dsp:txXfrm>
        <a:off x="4760347" y="1468422"/>
        <a:ext cx="1628274" cy="953238"/>
      </dsp:txXfrm>
    </dsp:sp>
    <dsp:sp modelId="{92675782-3407-424B-B3B0-8B2A4AEF9994}">
      <dsp:nvSpPr>
        <dsp:cNvPr id="0" name=""/>
        <dsp:cNvSpPr/>
      </dsp:nvSpPr>
      <dsp:spPr>
        <a:xfrm>
          <a:off x="6587037"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6587037" y="1819484"/>
        <a:ext cx="250438" cy="251113"/>
      </dsp:txXfrm>
    </dsp:sp>
    <dsp:sp modelId="{8B5644FD-F300-416E-8D16-F22F7D20EB8B}">
      <dsp:nvSpPr>
        <dsp:cNvPr id="0" name=""/>
        <dsp:cNvSpPr/>
      </dsp:nvSpPr>
      <dsp:spPr>
        <a:xfrm>
          <a:off x="7093313" y="1438765"/>
          <a:ext cx="1687588" cy="1012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 xmlns:m="http://schemas.openxmlformats.org/officeDocument/2006/math">
              <m:r>
                <a:rPr lang="en-SG" sz="2000" b="0" i="1" kern="1200" smtClean="0">
                  <a:latin typeface="Cambria Math" panose="02040503050406030204" pitchFamily="18" charset="0"/>
                </a:rPr>
                <m:t>10×20</m:t>
              </m:r>
            </m:oMath>
          </a14:m>
          <a:r>
            <a:rPr lang="en-GB" sz="2000" kern="1200" dirty="0"/>
            <a:t>  Dense Layer</a:t>
          </a:r>
        </a:p>
      </dsp:txBody>
      <dsp:txXfrm>
        <a:off x="7122970" y="1468422"/>
        <a:ext cx="1628274" cy="953238"/>
      </dsp:txXfrm>
    </dsp:sp>
    <dsp:sp modelId="{48DC7CC6-BD6C-4320-99F3-4D57192F53A0}">
      <dsp:nvSpPr>
        <dsp:cNvPr id="0" name=""/>
        <dsp:cNvSpPr/>
      </dsp:nvSpPr>
      <dsp:spPr>
        <a:xfrm>
          <a:off x="8949660" y="1735780"/>
          <a:ext cx="357768" cy="4185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8949660" y="1819484"/>
        <a:ext cx="250438" cy="251113"/>
      </dsp:txXfrm>
    </dsp:sp>
    <dsp:sp modelId="{7260C83A-041E-4348-826C-85E7503BB7FE}">
      <dsp:nvSpPr>
        <dsp:cNvPr id="0" name=""/>
        <dsp:cNvSpPr/>
      </dsp:nvSpPr>
      <dsp:spPr>
        <a:xfrm>
          <a:off x="9455937" y="1438765"/>
          <a:ext cx="1687588" cy="101255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Output</a:t>
          </a:r>
          <a:endParaRPr lang="en-GB" sz="2000" kern="1200" dirty="0"/>
        </a:p>
      </dsp:txBody>
      <dsp:txXfrm>
        <a:off x="9485594" y="1468422"/>
        <a:ext cx="1628274" cy="9532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E4DB0-6B0E-48EB-AC2D-B78FE6BAEFE0}" type="datetimeFigureOut">
              <a:rPr lang="en-GB" smtClean="0"/>
              <a:t>05/05/2020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FDDA0-978E-4090-9A56-21F00BA9A52E}" type="slidenum">
              <a:rPr lang="en-GB" smtClean="0"/>
              <a:t>‹#›</a:t>
            </a:fld>
            <a:endParaRPr lang="en-GB"/>
          </a:p>
        </p:txBody>
      </p:sp>
    </p:spTree>
    <p:extLst>
      <p:ext uri="{BB962C8B-B14F-4D97-AF65-F5344CB8AC3E}">
        <p14:creationId xmlns:p14="http://schemas.microsoft.com/office/powerpoint/2010/main" val="2015613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6</a:t>
            </a:fld>
            <a:endParaRPr lang="en-GB"/>
          </a:p>
        </p:txBody>
      </p:sp>
    </p:spTree>
    <p:extLst>
      <p:ext uri="{BB962C8B-B14F-4D97-AF65-F5344CB8AC3E}">
        <p14:creationId xmlns:p14="http://schemas.microsoft.com/office/powerpoint/2010/main" val="29405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0" i="0" kern="1200" dirty="0" err="1">
                <a:solidFill>
                  <a:schemeClr val="tx1"/>
                </a:solidFill>
                <a:effectLst/>
                <a:latin typeface="+mn-lt"/>
                <a:ea typeface="+mn-ea"/>
                <a:cs typeface="+mn-cs"/>
              </a:rPr>
              <a:t>Nebi</a:t>
            </a:r>
            <a:r>
              <a:rPr lang="en-SG" sz="1200" b="0" i="0" kern="1200" dirty="0">
                <a:solidFill>
                  <a:schemeClr val="tx1"/>
                </a:solidFill>
                <a:effectLst/>
                <a:latin typeface="+mn-lt"/>
                <a:ea typeface="+mn-ea"/>
                <a:cs typeface="+mn-cs"/>
              </a:rPr>
              <a:t> </a:t>
            </a:r>
            <a:r>
              <a:rPr lang="en-SG" sz="1200" b="0" i="0" kern="1200" dirty="0" err="1">
                <a:solidFill>
                  <a:schemeClr val="tx1"/>
                </a:solidFill>
                <a:effectLst/>
                <a:latin typeface="+mn-lt"/>
                <a:ea typeface="+mn-ea"/>
                <a:cs typeface="+mn-cs"/>
              </a:rPr>
              <a:t>Caka</a:t>
            </a:r>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Professor at University of </a:t>
            </a:r>
            <a:r>
              <a:rPr lang="en-SG" sz="1200" b="0" i="0" kern="1200" dirty="0" err="1">
                <a:solidFill>
                  <a:schemeClr val="tx1"/>
                </a:solidFill>
                <a:effectLst/>
                <a:latin typeface="+mn-lt"/>
                <a:ea typeface="+mn-ea"/>
                <a:cs typeface="+mn-cs"/>
              </a:rPr>
              <a:t>Prishtina</a:t>
            </a:r>
            <a:r>
              <a:rPr lang="en-SG" sz="1200" b="0" i="0" kern="1200" dirty="0">
                <a:solidFill>
                  <a:schemeClr val="tx1"/>
                </a:solidFill>
                <a:effectLst/>
                <a:latin typeface="+mn-lt"/>
                <a:ea typeface="+mn-ea"/>
                <a:cs typeface="+mn-cs"/>
              </a:rPr>
              <a:t>, Faculty of Electrical and Computer Engineering</a:t>
            </a:r>
          </a:p>
          <a:p>
            <a:pPr fontAlgn="base"/>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 a semiconductor the mobility of electrons (referring to ‘conduction electrons’ or ‘free-electrons’) is greater than that of a holes (indirectly referring to ‘valence electrons’) because of different band structure and scattering mechanisms of these two carrier types.</a:t>
            </a:r>
          </a:p>
          <a:p>
            <a:r>
              <a:rPr lang="en-SG" sz="1200" b="0" i="0" kern="1200" dirty="0">
                <a:solidFill>
                  <a:schemeClr val="tx1"/>
                </a:solidFill>
                <a:effectLst/>
                <a:latin typeface="+mn-lt"/>
                <a:ea typeface="+mn-ea"/>
                <a:cs typeface="+mn-cs"/>
              </a:rPr>
              <a:t>Conduction electrons (free-electrons) travel in the conduction band and valence electrons (holes) travel in the valence band. In an applied electric field, valence electrons cannot move as freely as the free electrons because their movement is restricted. The mobility of a particle in a semiconductor is larger if its effective mass is smaller and the time between scattering events is larger.</a:t>
            </a:r>
          </a:p>
          <a:p>
            <a:r>
              <a:rPr lang="en-SG" sz="1200" b="0" i="0" kern="1200" dirty="0">
                <a:solidFill>
                  <a:schemeClr val="tx1"/>
                </a:solidFill>
                <a:effectLst/>
                <a:latin typeface="+mn-lt"/>
                <a:ea typeface="+mn-ea"/>
                <a:cs typeface="+mn-cs"/>
              </a:rPr>
              <a:t>Holes are created by the elevation of electrons from innermost shells to higher shells or shells with higher energy levels. Since holes are subjected to the stronger atomic force pulled by the nucleus than the electrons residing in the higher shells or farther shells, holes have a lower mobility.</a:t>
            </a:r>
          </a:p>
          <a:p>
            <a:r>
              <a:rPr lang="en-SG" sz="1200" b="0" i="0" kern="1200" dirty="0">
                <a:solidFill>
                  <a:schemeClr val="tx1"/>
                </a:solidFill>
                <a:effectLst/>
                <a:latin typeface="+mn-lt"/>
                <a:ea typeface="+mn-ea"/>
                <a:cs typeface="+mn-cs"/>
              </a:rPr>
              <a:t>In an intrinsic silicon, at temperature 300 K:</a:t>
            </a:r>
          </a:p>
          <a:p>
            <a:r>
              <a:rPr lang="en-SG" sz="1200" b="0" i="0" kern="1200" dirty="0">
                <a:solidFill>
                  <a:schemeClr val="tx1"/>
                </a:solidFill>
                <a:effectLst/>
                <a:latin typeface="+mn-lt"/>
                <a:ea typeface="+mn-ea"/>
                <a:cs typeface="+mn-cs"/>
              </a:rPr>
              <a:t>Electron mobility = 1500 cm2/(V∙s)</a:t>
            </a:r>
          </a:p>
          <a:p>
            <a:r>
              <a:rPr lang="en-SG" sz="1200" b="0" i="0" kern="1200" dirty="0">
                <a:solidFill>
                  <a:schemeClr val="tx1"/>
                </a:solidFill>
                <a:effectLst/>
                <a:latin typeface="+mn-lt"/>
                <a:ea typeface="+mn-ea"/>
                <a:cs typeface="+mn-cs"/>
              </a:rPr>
              <a:t>Hole mobility = 475 cm2/(V∙s)</a:t>
            </a:r>
          </a:p>
        </p:txBody>
      </p:sp>
      <p:sp>
        <p:nvSpPr>
          <p:cNvPr id="4" name="Slide Number Placeholder 3"/>
          <p:cNvSpPr>
            <a:spLocks noGrp="1"/>
          </p:cNvSpPr>
          <p:nvPr>
            <p:ph type="sldNum" sz="quarter" idx="5"/>
          </p:nvPr>
        </p:nvSpPr>
        <p:spPr/>
        <p:txBody>
          <a:bodyPr/>
          <a:lstStyle/>
          <a:p>
            <a:fld id="{7D1FDDA0-978E-4090-9A56-21F00BA9A52E}" type="slidenum">
              <a:rPr lang="en-GB" smtClean="0"/>
              <a:t>25</a:t>
            </a:fld>
            <a:endParaRPr lang="en-GB"/>
          </a:p>
        </p:txBody>
      </p:sp>
    </p:spTree>
    <p:extLst>
      <p:ext uri="{BB962C8B-B14F-4D97-AF65-F5344CB8AC3E}">
        <p14:creationId xmlns:p14="http://schemas.microsoft.com/office/powerpoint/2010/main" val="716464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need to strike a balance.</a:t>
            </a:r>
          </a:p>
          <a:p>
            <a:r>
              <a:rPr lang="en-SG" dirty="0"/>
              <a:t>MRAM limited 8 steps weights rounding result in reduced accuracy due to not representing weights faithfully, which can be solved with higher steps weight representation.</a:t>
            </a:r>
          </a:p>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38</a:t>
            </a:fld>
            <a:endParaRPr lang="en-GB"/>
          </a:p>
        </p:txBody>
      </p:sp>
    </p:spTree>
    <p:extLst>
      <p:ext uri="{BB962C8B-B14F-4D97-AF65-F5344CB8AC3E}">
        <p14:creationId xmlns:p14="http://schemas.microsoft.com/office/powerpoint/2010/main" val="161842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39</a:t>
            </a:fld>
            <a:endParaRPr lang="en-GB"/>
          </a:p>
        </p:txBody>
      </p:sp>
    </p:spTree>
    <p:extLst>
      <p:ext uri="{BB962C8B-B14F-4D97-AF65-F5344CB8AC3E}">
        <p14:creationId xmlns:p14="http://schemas.microsoft.com/office/powerpoint/2010/main" val="153665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40</a:t>
            </a:fld>
            <a:endParaRPr lang="en-GB"/>
          </a:p>
        </p:txBody>
      </p:sp>
    </p:spTree>
    <p:extLst>
      <p:ext uri="{BB962C8B-B14F-4D97-AF65-F5344CB8AC3E}">
        <p14:creationId xmlns:p14="http://schemas.microsoft.com/office/powerpoint/2010/main" val="62691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1FDDA0-978E-4090-9A56-21F00BA9A52E}" type="slidenum">
              <a:rPr lang="en-GB" smtClean="0"/>
              <a:t>41</a:t>
            </a:fld>
            <a:endParaRPr lang="en-GB"/>
          </a:p>
        </p:txBody>
      </p:sp>
    </p:spTree>
    <p:extLst>
      <p:ext uri="{BB962C8B-B14F-4D97-AF65-F5344CB8AC3E}">
        <p14:creationId xmlns:p14="http://schemas.microsoft.com/office/powerpoint/2010/main" val="208275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58C9-8A99-4B3F-9F7B-C3364D79F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B781DA-46C4-41DA-B1FA-3622756AC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C8BF864-81E5-478F-9BC4-3682A658F34B}"/>
              </a:ext>
            </a:extLst>
          </p:cNvPr>
          <p:cNvSpPr>
            <a:spLocks noGrp="1"/>
          </p:cNvSpPr>
          <p:nvPr>
            <p:ph type="dt" sz="half" idx="10"/>
          </p:nvPr>
        </p:nvSpPr>
        <p:spPr/>
        <p:txBody>
          <a:bodyPr/>
          <a:lstStyle/>
          <a:p>
            <a:fld id="{3FA92A3E-9563-455C-91CF-5FC4CA3BB833}" type="datetime1">
              <a:rPr lang="en-GB" smtClean="0"/>
              <a:t>05/05/2020</a:t>
            </a:fld>
            <a:endParaRPr lang="en-GB"/>
          </a:p>
        </p:txBody>
      </p:sp>
      <p:sp>
        <p:nvSpPr>
          <p:cNvPr id="5" name="Footer Placeholder 4">
            <a:extLst>
              <a:ext uri="{FF2B5EF4-FFF2-40B4-BE49-F238E27FC236}">
                <a16:creationId xmlns:a16="http://schemas.microsoft.com/office/drawing/2014/main" id="{C1FA612A-3527-4F5F-A8BD-B4E8257FD4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09A4EF-CA3D-4F5E-8217-1FBB7E282355}"/>
              </a:ext>
            </a:extLst>
          </p:cNvPr>
          <p:cNvSpPr>
            <a:spLocks noGrp="1"/>
          </p:cNvSpPr>
          <p:nvPr>
            <p:ph type="sldNum" sz="quarter" idx="12"/>
          </p:nvPr>
        </p:nvSpPr>
        <p:spPr>
          <a:xfrm>
            <a:off x="9117677" y="6173787"/>
            <a:ext cx="2743200" cy="365125"/>
          </a:xfrm>
        </p:spPr>
        <p:txBody>
          <a:bodyPr/>
          <a:lstStyle>
            <a:lvl1pPr>
              <a:defRPr sz="2000"/>
            </a:lvl1pPr>
          </a:lstStyle>
          <a:p>
            <a:fld id="{32C6877C-4AE1-4F63-BAE2-155794032CE1}" type="slidenum">
              <a:rPr lang="en-GB" smtClean="0"/>
              <a:pPr/>
              <a:t>‹#›</a:t>
            </a:fld>
            <a:endParaRPr lang="en-GB" dirty="0"/>
          </a:p>
        </p:txBody>
      </p:sp>
    </p:spTree>
    <p:extLst>
      <p:ext uri="{BB962C8B-B14F-4D97-AF65-F5344CB8AC3E}">
        <p14:creationId xmlns:p14="http://schemas.microsoft.com/office/powerpoint/2010/main" val="39843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6E6A-74CE-4F1F-B3AD-C370940026E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4313A2-5C53-4225-BB4C-6FFBE2DD9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0339A2-DCF0-47D8-AA4A-DCD0351D417B}"/>
              </a:ext>
            </a:extLst>
          </p:cNvPr>
          <p:cNvSpPr>
            <a:spLocks noGrp="1"/>
          </p:cNvSpPr>
          <p:nvPr>
            <p:ph type="dt" sz="half" idx="10"/>
          </p:nvPr>
        </p:nvSpPr>
        <p:spPr/>
        <p:txBody>
          <a:bodyPr/>
          <a:lstStyle/>
          <a:p>
            <a:fld id="{D7DB21F8-E16B-4C4C-98AC-9338C71BE84B}" type="datetime1">
              <a:rPr lang="en-GB" smtClean="0"/>
              <a:t>05/05/2020</a:t>
            </a:fld>
            <a:endParaRPr lang="en-GB"/>
          </a:p>
        </p:txBody>
      </p:sp>
      <p:sp>
        <p:nvSpPr>
          <p:cNvPr id="5" name="Footer Placeholder 4">
            <a:extLst>
              <a:ext uri="{FF2B5EF4-FFF2-40B4-BE49-F238E27FC236}">
                <a16:creationId xmlns:a16="http://schemas.microsoft.com/office/drawing/2014/main" id="{C367FE7A-38D8-4767-8A58-338A1D2847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F521C3-6781-4F05-BD67-697C65F3B5C5}"/>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72241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2D7361-5A0A-4CD0-9929-E62A212B6D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283053-EFD4-4392-A73C-55A2692248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2DBA8E-1F45-4FB7-AE34-7FBF027D47B2}"/>
              </a:ext>
            </a:extLst>
          </p:cNvPr>
          <p:cNvSpPr>
            <a:spLocks noGrp="1"/>
          </p:cNvSpPr>
          <p:nvPr>
            <p:ph type="dt" sz="half" idx="10"/>
          </p:nvPr>
        </p:nvSpPr>
        <p:spPr/>
        <p:txBody>
          <a:bodyPr/>
          <a:lstStyle/>
          <a:p>
            <a:fld id="{1D15D639-F280-4007-8107-B7479615D8E1}" type="datetime1">
              <a:rPr lang="en-GB" smtClean="0"/>
              <a:t>05/05/2020</a:t>
            </a:fld>
            <a:endParaRPr lang="en-GB"/>
          </a:p>
        </p:txBody>
      </p:sp>
      <p:sp>
        <p:nvSpPr>
          <p:cNvPr id="5" name="Footer Placeholder 4">
            <a:extLst>
              <a:ext uri="{FF2B5EF4-FFF2-40B4-BE49-F238E27FC236}">
                <a16:creationId xmlns:a16="http://schemas.microsoft.com/office/drawing/2014/main" id="{F24E3AD3-0C65-4DED-829B-E7F9A441F3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70BE93-B2CB-4FA4-AEE5-56C4B377033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357994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1DF9-7A6D-406C-B497-CA632ECCD3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11F3F5-149C-484F-AB82-3B712FC2958E}"/>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A46386-6DA8-421E-830A-EF702A563F59}"/>
              </a:ext>
            </a:extLst>
          </p:cNvPr>
          <p:cNvSpPr>
            <a:spLocks noGrp="1"/>
          </p:cNvSpPr>
          <p:nvPr>
            <p:ph type="dt" sz="half" idx="10"/>
          </p:nvPr>
        </p:nvSpPr>
        <p:spPr>
          <a:xfrm>
            <a:off x="439188" y="6256601"/>
            <a:ext cx="2743200" cy="365125"/>
          </a:xfrm>
        </p:spPr>
        <p:txBody>
          <a:bodyPr/>
          <a:lstStyle/>
          <a:p>
            <a:fld id="{0620D3C7-6019-4F81-98BF-E17CCB4DCA88}" type="datetime1">
              <a:rPr lang="en-GB" smtClean="0"/>
              <a:t>05/05/2020</a:t>
            </a:fld>
            <a:endParaRPr lang="en-GB"/>
          </a:p>
        </p:txBody>
      </p:sp>
      <p:sp>
        <p:nvSpPr>
          <p:cNvPr id="5" name="Footer Placeholder 4">
            <a:extLst>
              <a:ext uri="{FF2B5EF4-FFF2-40B4-BE49-F238E27FC236}">
                <a16:creationId xmlns:a16="http://schemas.microsoft.com/office/drawing/2014/main" id="{53A2FA83-7782-443C-8B2E-C1D895965E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B99693-EE33-4B99-941E-1C30B17991EE}"/>
              </a:ext>
            </a:extLst>
          </p:cNvPr>
          <p:cNvSpPr>
            <a:spLocks noGrp="1"/>
          </p:cNvSpPr>
          <p:nvPr>
            <p:ph type="sldNum" sz="quarter" idx="12"/>
          </p:nvPr>
        </p:nvSpPr>
        <p:spPr>
          <a:xfrm>
            <a:off x="9258993" y="6177887"/>
            <a:ext cx="2743200" cy="365125"/>
          </a:xfrm>
        </p:spPr>
        <p:txBody>
          <a:bodyPr/>
          <a:lstStyle>
            <a:lvl1pPr>
              <a:defRPr sz="2000"/>
            </a:lvl1pPr>
          </a:lstStyle>
          <a:p>
            <a:fld id="{32C6877C-4AE1-4F63-BAE2-155794032CE1}" type="slidenum">
              <a:rPr lang="en-GB" smtClean="0"/>
              <a:pPr/>
              <a:t>‹#›</a:t>
            </a:fld>
            <a:endParaRPr lang="en-GB" dirty="0"/>
          </a:p>
        </p:txBody>
      </p:sp>
    </p:spTree>
    <p:extLst>
      <p:ext uri="{BB962C8B-B14F-4D97-AF65-F5344CB8AC3E}">
        <p14:creationId xmlns:p14="http://schemas.microsoft.com/office/powerpoint/2010/main" val="33606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8A75-77C3-4470-B5AA-A3F594424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37DEED-3A39-4EF6-87D2-3090D8C964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F5212-A37E-4713-A058-E653CAB4389E}"/>
              </a:ext>
            </a:extLst>
          </p:cNvPr>
          <p:cNvSpPr>
            <a:spLocks noGrp="1"/>
          </p:cNvSpPr>
          <p:nvPr>
            <p:ph type="dt" sz="half" idx="10"/>
          </p:nvPr>
        </p:nvSpPr>
        <p:spPr/>
        <p:txBody>
          <a:bodyPr/>
          <a:lstStyle/>
          <a:p>
            <a:fld id="{B48ED126-B854-4796-AFCD-668D860EA9DF}" type="datetime1">
              <a:rPr lang="en-GB" smtClean="0"/>
              <a:t>05/05/2020</a:t>
            </a:fld>
            <a:endParaRPr lang="en-GB"/>
          </a:p>
        </p:txBody>
      </p:sp>
      <p:sp>
        <p:nvSpPr>
          <p:cNvPr id="5" name="Footer Placeholder 4">
            <a:extLst>
              <a:ext uri="{FF2B5EF4-FFF2-40B4-BE49-F238E27FC236}">
                <a16:creationId xmlns:a16="http://schemas.microsoft.com/office/drawing/2014/main" id="{7434FEEA-56C0-4D4A-BF2A-832B76A346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5870B5-1F75-46AC-A61E-17FEF8EF31CD}"/>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69645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72F3-90EB-49A1-A0C9-E2AA6D44FD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65BD4B-AD60-402E-B06A-5BB294CCA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AEBA1F0-5161-41BE-9F79-9EF4D3806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B907FE-4114-4F7F-97CD-C298500EB5CB}"/>
              </a:ext>
            </a:extLst>
          </p:cNvPr>
          <p:cNvSpPr>
            <a:spLocks noGrp="1"/>
          </p:cNvSpPr>
          <p:nvPr>
            <p:ph type="dt" sz="half" idx="10"/>
          </p:nvPr>
        </p:nvSpPr>
        <p:spPr/>
        <p:txBody>
          <a:bodyPr/>
          <a:lstStyle/>
          <a:p>
            <a:fld id="{0A05CECB-EABF-4BEA-92B9-BB4412B9A380}" type="datetime1">
              <a:rPr lang="en-GB" smtClean="0"/>
              <a:t>05/05/2020</a:t>
            </a:fld>
            <a:endParaRPr lang="en-GB"/>
          </a:p>
        </p:txBody>
      </p:sp>
      <p:sp>
        <p:nvSpPr>
          <p:cNvPr id="6" name="Footer Placeholder 5">
            <a:extLst>
              <a:ext uri="{FF2B5EF4-FFF2-40B4-BE49-F238E27FC236}">
                <a16:creationId xmlns:a16="http://schemas.microsoft.com/office/drawing/2014/main" id="{AADDF810-2A0B-4185-A1B7-33747E0266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AC05CA-F9D4-4900-84A4-EE757DEA445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755079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0A68-3D20-4A87-B906-E228A486F8A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A67200-6910-431B-85D6-9760E2AED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2C2D08-6CAE-453E-AD7D-5B26A15100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134DC45-707B-4305-B111-CAA19BB50F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DE0A0-49B3-417F-B515-DCB90C765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11DA0D-BACD-41FE-B52B-FF0320364430}"/>
              </a:ext>
            </a:extLst>
          </p:cNvPr>
          <p:cNvSpPr>
            <a:spLocks noGrp="1"/>
          </p:cNvSpPr>
          <p:nvPr>
            <p:ph type="dt" sz="half" idx="10"/>
          </p:nvPr>
        </p:nvSpPr>
        <p:spPr/>
        <p:txBody>
          <a:bodyPr/>
          <a:lstStyle/>
          <a:p>
            <a:fld id="{272C5BB0-C973-4827-B6C5-210C622586B2}" type="datetime1">
              <a:rPr lang="en-GB" smtClean="0"/>
              <a:t>05/05/2020</a:t>
            </a:fld>
            <a:endParaRPr lang="en-GB"/>
          </a:p>
        </p:txBody>
      </p:sp>
      <p:sp>
        <p:nvSpPr>
          <p:cNvPr id="8" name="Footer Placeholder 7">
            <a:extLst>
              <a:ext uri="{FF2B5EF4-FFF2-40B4-BE49-F238E27FC236}">
                <a16:creationId xmlns:a16="http://schemas.microsoft.com/office/drawing/2014/main" id="{4253331B-7B06-4739-BBD5-098F4407888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6FBCD65-D803-489E-B8DE-87B7F0F6B282}"/>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29820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FE1A-E17F-42DF-9060-12642508CA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F14EE5-F079-48BC-A32F-4688A0256442}"/>
              </a:ext>
            </a:extLst>
          </p:cNvPr>
          <p:cNvSpPr>
            <a:spLocks noGrp="1"/>
          </p:cNvSpPr>
          <p:nvPr>
            <p:ph type="dt" sz="half" idx="10"/>
          </p:nvPr>
        </p:nvSpPr>
        <p:spPr/>
        <p:txBody>
          <a:bodyPr/>
          <a:lstStyle/>
          <a:p>
            <a:fld id="{16B8722B-931D-4BB0-B03D-448F3E49EDB0}" type="datetime1">
              <a:rPr lang="en-GB" smtClean="0"/>
              <a:t>05/05/2020</a:t>
            </a:fld>
            <a:endParaRPr lang="en-GB"/>
          </a:p>
        </p:txBody>
      </p:sp>
      <p:sp>
        <p:nvSpPr>
          <p:cNvPr id="4" name="Footer Placeholder 3">
            <a:extLst>
              <a:ext uri="{FF2B5EF4-FFF2-40B4-BE49-F238E27FC236}">
                <a16:creationId xmlns:a16="http://schemas.microsoft.com/office/drawing/2014/main" id="{10587694-EC89-4B77-AF32-74776211892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601FCA-3D29-4986-B477-49ECFA8D28B7}"/>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115983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0C887-EBF1-42D7-86FF-E6DFEC3AF590}"/>
              </a:ext>
            </a:extLst>
          </p:cNvPr>
          <p:cNvSpPr>
            <a:spLocks noGrp="1"/>
          </p:cNvSpPr>
          <p:nvPr>
            <p:ph type="dt" sz="half" idx="10"/>
          </p:nvPr>
        </p:nvSpPr>
        <p:spPr/>
        <p:txBody>
          <a:bodyPr/>
          <a:lstStyle/>
          <a:p>
            <a:fld id="{7A777D06-EECE-4147-A78C-5B44B9DDE468}" type="datetime1">
              <a:rPr lang="en-GB" smtClean="0"/>
              <a:t>05/05/2020</a:t>
            </a:fld>
            <a:endParaRPr lang="en-GB"/>
          </a:p>
        </p:txBody>
      </p:sp>
      <p:sp>
        <p:nvSpPr>
          <p:cNvPr id="3" name="Footer Placeholder 2">
            <a:extLst>
              <a:ext uri="{FF2B5EF4-FFF2-40B4-BE49-F238E27FC236}">
                <a16:creationId xmlns:a16="http://schemas.microsoft.com/office/drawing/2014/main" id="{49EEF5C5-8A37-4E4A-A41F-63806D41464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2BC781F-2773-47CD-BAF4-CEEE9A12652A}"/>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4975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FAE1-26F8-431E-BB9F-2898D4EDC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03DD22-D7B6-4679-8997-374D1BBFC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52BD85D-073D-4591-992C-98BAFB6D8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5AA8A-6DF2-49D4-85D1-EABA00228500}"/>
              </a:ext>
            </a:extLst>
          </p:cNvPr>
          <p:cNvSpPr>
            <a:spLocks noGrp="1"/>
          </p:cNvSpPr>
          <p:nvPr>
            <p:ph type="dt" sz="half" idx="10"/>
          </p:nvPr>
        </p:nvSpPr>
        <p:spPr/>
        <p:txBody>
          <a:bodyPr/>
          <a:lstStyle/>
          <a:p>
            <a:fld id="{F3409FC9-6D79-4164-AB57-ACDE5AB2538F}" type="datetime1">
              <a:rPr lang="en-GB" smtClean="0"/>
              <a:t>05/05/2020</a:t>
            </a:fld>
            <a:endParaRPr lang="en-GB"/>
          </a:p>
        </p:txBody>
      </p:sp>
      <p:sp>
        <p:nvSpPr>
          <p:cNvPr id="6" name="Footer Placeholder 5">
            <a:extLst>
              <a:ext uri="{FF2B5EF4-FFF2-40B4-BE49-F238E27FC236}">
                <a16:creationId xmlns:a16="http://schemas.microsoft.com/office/drawing/2014/main" id="{2C4CBA93-59F5-4850-881C-B3D3FB92C3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9C341B-3B85-4451-9735-22723728C731}"/>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03518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951C-A3F5-495C-AD01-7FC82F726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41A00F-5353-4B30-A2B9-8FB348CEF6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A75986-7C5C-4C14-92F2-63E2B5DB6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9D853-923C-4863-8A74-0C1CFB48B24B}"/>
              </a:ext>
            </a:extLst>
          </p:cNvPr>
          <p:cNvSpPr>
            <a:spLocks noGrp="1"/>
          </p:cNvSpPr>
          <p:nvPr>
            <p:ph type="dt" sz="half" idx="10"/>
          </p:nvPr>
        </p:nvSpPr>
        <p:spPr/>
        <p:txBody>
          <a:bodyPr/>
          <a:lstStyle/>
          <a:p>
            <a:fld id="{3EAC37CA-1E9E-4A5B-9719-8F67AF77D5BB}" type="datetime1">
              <a:rPr lang="en-GB" smtClean="0"/>
              <a:t>05/05/2020</a:t>
            </a:fld>
            <a:endParaRPr lang="en-GB"/>
          </a:p>
        </p:txBody>
      </p:sp>
      <p:sp>
        <p:nvSpPr>
          <p:cNvPr id="6" name="Footer Placeholder 5">
            <a:extLst>
              <a:ext uri="{FF2B5EF4-FFF2-40B4-BE49-F238E27FC236}">
                <a16:creationId xmlns:a16="http://schemas.microsoft.com/office/drawing/2014/main" id="{569A44B4-7791-44C1-B5E8-6D5AE98FB1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EE9954-6994-4B6B-9216-E11731E80FB3}"/>
              </a:ext>
            </a:extLst>
          </p:cNvPr>
          <p:cNvSpPr>
            <a:spLocks noGrp="1"/>
          </p:cNvSpPr>
          <p:nvPr>
            <p:ph type="sldNum" sz="quarter" idx="12"/>
          </p:nvPr>
        </p:nvSpPr>
        <p:spPr/>
        <p:txBody>
          <a:bodyPr/>
          <a:lstStyle/>
          <a:p>
            <a:fld id="{32C6877C-4AE1-4F63-BAE2-155794032CE1}" type="slidenum">
              <a:rPr lang="en-GB" smtClean="0"/>
              <a:t>‹#›</a:t>
            </a:fld>
            <a:endParaRPr lang="en-GB"/>
          </a:p>
        </p:txBody>
      </p:sp>
    </p:spTree>
    <p:extLst>
      <p:ext uri="{BB962C8B-B14F-4D97-AF65-F5344CB8AC3E}">
        <p14:creationId xmlns:p14="http://schemas.microsoft.com/office/powerpoint/2010/main" val="237141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4F73C-C9D8-4A7A-A6CE-09F719F3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B017F7-3EBB-44A6-881E-436367C09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A026D9-7221-4034-9AD3-FD0074B35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C043F6-2526-4601-9BBB-2037C2625FDC}" type="datetime1">
              <a:rPr lang="en-GB" smtClean="0"/>
              <a:t>05/05/2020</a:t>
            </a:fld>
            <a:endParaRPr lang="en-GB"/>
          </a:p>
        </p:txBody>
      </p:sp>
      <p:sp>
        <p:nvSpPr>
          <p:cNvPr id="5" name="Footer Placeholder 4">
            <a:extLst>
              <a:ext uri="{FF2B5EF4-FFF2-40B4-BE49-F238E27FC236}">
                <a16:creationId xmlns:a16="http://schemas.microsoft.com/office/drawing/2014/main" id="{3A1E5AE0-C5EF-4E15-BF34-01E9E9711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E4D8A6-4756-4EAB-8E02-6FDC948BF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C6877C-4AE1-4F63-BAE2-155794032CE1}" type="slidenum">
              <a:rPr lang="en-GB" smtClean="0"/>
              <a:t>‹#›</a:t>
            </a:fld>
            <a:endParaRPr lang="en-GB"/>
          </a:p>
        </p:txBody>
      </p:sp>
    </p:spTree>
    <p:extLst>
      <p:ext uri="{BB962C8B-B14F-4D97-AF65-F5344CB8AC3E}">
        <p14:creationId xmlns:p14="http://schemas.microsoft.com/office/powerpoint/2010/main" val="365143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9.gif"/><Relationship Id="rId10" Type="http://schemas.openxmlformats.org/officeDocument/2006/relationships/image" Target="../media/image230.png"/><Relationship Id="rId4" Type="http://schemas.openxmlformats.org/officeDocument/2006/relationships/image" Target="../media/image6.jpg"/><Relationship Id="rId9"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22.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0.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6.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0.pn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10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12" Type="http://schemas.openxmlformats.org/officeDocument/2006/relationships/image" Target="../media/image49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49.png"/><Relationship Id="rId5" Type="http://schemas.openxmlformats.org/officeDocument/2006/relationships/image" Target="../media/image6.jp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12" Type="http://schemas.openxmlformats.org/officeDocument/2006/relationships/image" Target="../media/image4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55.png"/><Relationship Id="rId5" Type="http://schemas.openxmlformats.org/officeDocument/2006/relationships/image" Target="../media/image6.jp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png"/><Relationship Id="rId7" Type="http://schemas.openxmlformats.org/officeDocument/2006/relationships/image" Target="../media/image57.png"/><Relationship Id="rId12" Type="http://schemas.openxmlformats.org/officeDocument/2006/relationships/image" Target="../media/image4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61.png"/><Relationship Id="rId5" Type="http://schemas.openxmlformats.org/officeDocument/2006/relationships/image" Target="../media/image6.jpg"/><Relationship Id="rId10" Type="http://schemas.openxmlformats.org/officeDocument/2006/relationships/image" Target="../media/image60.png"/><Relationship Id="rId4" Type="http://schemas.openxmlformats.org/officeDocument/2006/relationships/image" Target="../media/image5.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0.xml"/><Relationship Id="rId3" Type="http://schemas.openxmlformats.org/officeDocument/2006/relationships/image" Target="../media/image5.png"/><Relationship Id="rId7" Type="http://schemas.openxmlformats.org/officeDocument/2006/relationships/diagramQuickStyle" Target="../diagrams/quickStyle1.xml"/><Relationship Id="rId12" Type="http://schemas.openxmlformats.org/officeDocument/2006/relationships/diagramQuickStyle" Target="../diagrams/quickStyle1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10.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6.jpg"/><Relationship Id="rId9" Type="http://schemas.microsoft.com/office/2007/relationships/diagramDrawing" Target="../diagrams/drawing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jp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jp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3C270-CAC5-4F1D-B6D2-CAB6BD66847B}"/>
              </a:ext>
            </a:extLst>
          </p:cNvPr>
          <p:cNvGrpSpPr/>
          <p:nvPr/>
        </p:nvGrpSpPr>
        <p:grpSpPr>
          <a:xfrm>
            <a:off x="0" y="0"/>
            <a:ext cx="12192000" cy="6858000"/>
            <a:chOff x="0" y="0"/>
            <a:chExt cx="9144000" cy="5143500"/>
          </a:xfrm>
        </p:grpSpPr>
        <p:pic>
          <p:nvPicPr>
            <p:cNvPr id="5" name="Picture 4">
              <a:extLst>
                <a:ext uri="{FF2B5EF4-FFF2-40B4-BE49-F238E27FC236}">
                  <a16:creationId xmlns:a16="http://schemas.microsoft.com/office/drawing/2014/main" id="{A67C6C8B-5769-4799-AB31-108E5B2B27C7}"/>
                </a:ext>
              </a:extLst>
            </p:cNvPr>
            <p:cNvPicPr/>
            <p:nvPr/>
          </p:nvPicPr>
          <p:blipFill>
            <a:blip r:embed="rId2"/>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35D4504A-123D-45C6-80E0-8FD306C5D012}"/>
                </a:ext>
              </a:extLst>
            </p:cNvPr>
            <p:cNvSpPr/>
            <p:nvPr/>
          </p:nvSpPr>
          <p:spPr>
            <a:xfrm>
              <a:off x="463517" y="1406018"/>
              <a:ext cx="2521079" cy="924942"/>
            </a:xfrm>
            <a:prstGeom prst="rect">
              <a:avLst/>
            </a:prstGeom>
            <a:ln>
              <a:noFill/>
            </a:ln>
          </p:spPr>
          <p:txBody>
            <a:bodyPr vert="horz" lIns="0" tIns="0" rIns="0" bIns="0" rtlCol="0">
              <a:noAutofit/>
            </a:bodyPr>
            <a:lstStyle/>
            <a:p>
              <a:pPr>
                <a:lnSpc>
                  <a:spcPct val="107000"/>
                </a:lnSpc>
                <a:spcAft>
                  <a:spcPts val="800"/>
                </a:spcAft>
              </a:pPr>
              <a:r>
                <a:rPr lang="en-GB" sz="2400" b="1" dirty="0">
                  <a:solidFill>
                    <a:srgbClr val="FFFFFF"/>
                  </a:solidFill>
                  <a:effectLst/>
                  <a:latin typeface="ArialMT" pitchFamily="2" charset="0"/>
                  <a:ea typeface="ArialMT" pitchFamily="2" charset="0"/>
                  <a:cs typeface="ArialMT" pitchFamily="2" charset="0"/>
                </a:rPr>
                <a:t>Spin-based Neuromorphic Computing (Simulation)</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EBF9BD8B-5B60-4AC8-9173-7D2101DD6711}"/>
                </a:ext>
              </a:extLst>
            </p:cNvPr>
            <p:cNvSpPr/>
            <p:nvPr/>
          </p:nvSpPr>
          <p:spPr>
            <a:xfrm>
              <a:off x="463517" y="2443649"/>
              <a:ext cx="2311498" cy="1896520"/>
            </a:xfrm>
            <a:prstGeom prst="rect">
              <a:avLst/>
            </a:prstGeom>
            <a:ln>
              <a:noFill/>
            </a:ln>
          </p:spPr>
          <p:txBody>
            <a:bodyPr vert="horz" lIns="0" tIns="0" rIns="0" bIns="0" rtlCol="0">
              <a:noAutofit/>
            </a:bodyPr>
            <a:lstStyle/>
            <a:p>
              <a:pPr>
                <a:lnSpc>
                  <a:spcPct val="107000"/>
                </a:lnSpc>
                <a:spcAft>
                  <a:spcPts val="800"/>
                </a:spcAft>
              </a:pPr>
              <a:r>
                <a:rPr lang="en-GB" sz="1400" dirty="0">
                  <a:solidFill>
                    <a:srgbClr val="FFFFFF"/>
                  </a:solidFill>
                  <a:latin typeface="ArialMT" pitchFamily="2" charset="0"/>
                  <a:ea typeface="ArialMT" pitchFamily="2" charset="0"/>
                  <a:cs typeface="ArialMT" pitchFamily="2" charset="0"/>
                </a:rPr>
                <a:t>Presented by: CHONG TIAN EN</a:t>
              </a:r>
            </a:p>
            <a:p>
              <a:pPr>
                <a:lnSpc>
                  <a:spcPct val="107000"/>
                </a:lnSpc>
                <a:spcAft>
                  <a:spcPts val="800"/>
                </a:spcAft>
              </a:pPr>
              <a:r>
                <a:rPr lang="en-GB" sz="1400" dirty="0">
                  <a:solidFill>
                    <a:srgbClr val="FFFFFF"/>
                  </a:solidFill>
                  <a:effectLst/>
                  <a:latin typeface="ArialMT" pitchFamily="2" charset="0"/>
                  <a:ea typeface="ArialMT" pitchFamily="2" charset="0"/>
                  <a:cs typeface="ArialMT" pitchFamily="2" charset="0"/>
                </a:rPr>
                <a:t>Supervised by: S.N. </a:t>
              </a:r>
              <a:r>
                <a:rPr lang="en-GB" sz="1400" dirty="0" err="1">
                  <a:solidFill>
                    <a:srgbClr val="FFFFFF"/>
                  </a:solidFill>
                  <a:effectLst/>
                  <a:latin typeface="ArialMT" pitchFamily="2" charset="0"/>
                  <a:ea typeface="ArialMT" pitchFamily="2" charset="0"/>
                  <a:cs typeface="ArialMT" pitchFamily="2" charset="0"/>
                </a:rPr>
                <a:t>Piramananyagam</a:t>
              </a:r>
              <a:endParaRPr lang="en-GB" sz="1400" dirty="0">
                <a:solidFill>
                  <a:srgbClr val="FFFFFF"/>
                </a:solidFill>
                <a:effectLst/>
                <a:latin typeface="ArialMT" pitchFamily="2" charset="0"/>
                <a:ea typeface="ArialMT" pitchFamily="2" charset="0"/>
                <a:cs typeface="ArialMT" pitchFamily="2" charset="0"/>
              </a:endParaRPr>
            </a:p>
            <a:p>
              <a:pPr>
                <a:lnSpc>
                  <a:spcPct val="107000"/>
                </a:lnSpc>
                <a:spcAft>
                  <a:spcPts val="800"/>
                </a:spcAft>
              </a:pPr>
              <a:r>
                <a:rPr lang="en-GB" sz="1400" dirty="0">
                  <a:solidFill>
                    <a:srgbClr val="FFFFFF"/>
                  </a:solidFill>
                  <a:latin typeface="ArialMT" pitchFamily="2" charset="0"/>
                  <a:ea typeface="ArialMT" pitchFamily="2" charset="0"/>
                  <a:cs typeface="ArialMT" pitchFamily="2" charset="0"/>
                </a:rPr>
                <a:t>Associate Professor</a:t>
              </a:r>
            </a:p>
            <a:p>
              <a:pPr>
                <a:lnSpc>
                  <a:spcPct val="107000"/>
                </a:lnSpc>
                <a:spcAft>
                  <a:spcPts val="800"/>
                </a:spcAft>
              </a:pPr>
              <a:r>
                <a:rPr lang="en-GB" sz="1400" dirty="0">
                  <a:solidFill>
                    <a:srgbClr val="FFFFFF"/>
                  </a:solidFill>
                  <a:effectLst/>
                  <a:latin typeface="ArialMT" pitchFamily="2" charset="0"/>
                  <a:ea typeface="ArialMT" pitchFamily="2" charset="0"/>
                  <a:cs typeface="ArialMT" pitchFamily="2" charset="0"/>
                </a:rPr>
                <a:t>Division of PAP, SPMS </a:t>
              </a:r>
            </a:p>
            <a:p>
              <a:pPr>
                <a:lnSpc>
                  <a:spcPct val="107000"/>
                </a:lnSpc>
                <a:spcAft>
                  <a:spcPts val="800"/>
                </a:spcAft>
              </a:pPr>
              <a:r>
                <a:rPr lang="en-GB" sz="1400" dirty="0">
                  <a:solidFill>
                    <a:srgbClr val="FFFFFF"/>
                  </a:solidFill>
                  <a:latin typeface="ArialMT" pitchFamily="2" charset="0"/>
                  <a:ea typeface="Calibri" panose="020F0502020204030204" pitchFamily="34" charset="0"/>
                </a:rPr>
                <a:t>Co-supervised by: Mohamed M. Sabry</a:t>
              </a:r>
            </a:p>
            <a:p>
              <a:pPr>
                <a:lnSpc>
                  <a:spcPct val="107000"/>
                </a:lnSpc>
                <a:spcAft>
                  <a:spcPts val="800"/>
                </a:spcAft>
              </a:pPr>
              <a:r>
                <a:rPr lang="en-GB" sz="1400" dirty="0">
                  <a:solidFill>
                    <a:srgbClr val="FFFFFF"/>
                  </a:solidFill>
                  <a:effectLst/>
                  <a:latin typeface="ArialMT" pitchFamily="2" charset="0"/>
                  <a:ea typeface="Calibri" panose="020F0502020204030204" pitchFamily="34" charset="0"/>
                </a:rPr>
                <a:t>Assistant Professor</a:t>
              </a:r>
            </a:p>
            <a:p>
              <a:pPr>
                <a:lnSpc>
                  <a:spcPct val="107000"/>
                </a:lnSpc>
                <a:spcAft>
                  <a:spcPts val="800"/>
                </a:spcAft>
              </a:pPr>
              <a:r>
                <a:rPr lang="en-GB" sz="1400" dirty="0">
                  <a:solidFill>
                    <a:srgbClr val="FFFFFF"/>
                  </a:solidFill>
                  <a:latin typeface="ArialMT" pitchFamily="2" charset="0"/>
                  <a:ea typeface="Calibri" panose="020F0502020204030204" pitchFamily="34" charset="0"/>
                </a:rPr>
                <a:t>School of Computer Science and Engineering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CC30D1BC-678E-4DB6-AE46-469735D0F814}"/>
                </a:ext>
              </a:extLst>
            </p:cNvPr>
            <p:cNvSpPr/>
            <p:nvPr/>
          </p:nvSpPr>
          <p:spPr>
            <a:xfrm>
              <a:off x="463517" y="4576172"/>
              <a:ext cx="263605" cy="263947"/>
            </a:xfrm>
            <a:prstGeom prst="rect">
              <a:avLst/>
            </a:prstGeom>
            <a:ln>
              <a:noFill/>
            </a:ln>
          </p:spPr>
          <p:txBody>
            <a:bodyPr vert="horz" lIns="0" tIns="0" rIns="0" bIns="0" rtlCol="0">
              <a:noAutofit/>
            </a:bodyPr>
            <a:lstStyle/>
            <a:p>
              <a:pPr>
                <a:lnSpc>
                  <a:spcPct val="107000"/>
                </a:lnSpc>
                <a:spcAft>
                  <a:spcPts val="800"/>
                </a:spcAft>
              </a:pPr>
              <a:r>
                <a:rPr lang="en-SG" sz="1400" i="1" dirty="0">
                  <a:solidFill>
                    <a:srgbClr val="FFFFFF"/>
                  </a:solidFill>
                  <a:latin typeface="ArialMT" pitchFamily="2" charset="0"/>
                  <a:ea typeface="Calibri" panose="020F0502020204030204" pitchFamily="34" charset="0"/>
                </a:rPr>
                <a:t>27</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2DA8DF73-2EB1-4826-BA33-5D2DD39CCADC}"/>
                </a:ext>
              </a:extLst>
            </p:cNvPr>
            <p:cNvSpPr/>
            <p:nvPr/>
          </p:nvSpPr>
          <p:spPr>
            <a:xfrm>
              <a:off x="661637" y="4576622"/>
              <a:ext cx="132495" cy="175965"/>
            </a:xfrm>
            <a:prstGeom prst="rect">
              <a:avLst/>
            </a:prstGeom>
            <a:ln>
              <a:noFill/>
            </a:ln>
          </p:spPr>
          <p:txBody>
            <a:bodyPr vert="horz" lIns="0" tIns="0" rIns="0" bIns="0" rtlCol="0">
              <a:noAutofit/>
            </a:bodyPr>
            <a:lstStyle/>
            <a:p>
              <a:pPr>
                <a:lnSpc>
                  <a:spcPct val="107000"/>
                </a:lnSpc>
                <a:spcAft>
                  <a:spcPts val="800"/>
                </a:spcAft>
              </a:pPr>
              <a:r>
                <a:rPr lang="en-SG" sz="950" i="1" dirty="0" err="1">
                  <a:solidFill>
                    <a:srgbClr val="FFFFFF"/>
                  </a:solidFill>
                  <a:latin typeface="ArialMT" pitchFamily="2" charset="0"/>
                  <a:ea typeface="Calibri" panose="020F0502020204030204" pitchFamily="34" charset="0"/>
                </a:rPr>
                <a:t>th</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92AAAA40-93F6-4E2B-90F5-09173B472AEF}"/>
                </a:ext>
              </a:extLst>
            </p:cNvPr>
            <p:cNvSpPr/>
            <p:nvPr/>
          </p:nvSpPr>
          <p:spPr>
            <a:xfrm>
              <a:off x="809465" y="4576172"/>
              <a:ext cx="1013341" cy="263947"/>
            </a:xfrm>
            <a:prstGeom prst="rect">
              <a:avLst/>
            </a:prstGeom>
            <a:ln>
              <a:noFill/>
            </a:ln>
          </p:spPr>
          <p:txBody>
            <a:bodyPr vert="horz" lIns="0" tIns="0" rIns="0" bIns="0" rtlCol="0">
              <a:noAutofit/>
            </a:bodyPr>
            <a:lstStyle/>
            <a:p>
              <a:pPr>
                <a:lnSpc>
                  <a:spcPct val="107000"/>
                </a:lnSpc>
                <a:spcAft>
                  <a:spcPts val="800"/>
                </a:spcAft>
              </a:pPr>
              <a:r>
                <a:rPr lang="en-GB" sz="1400" i="1" dirty="0">
                  <a:solidFill>
                    <a:srgbClr val="FFFFFF"/>
                  </a:solidFill>
                  <a:latin typeface="ArialMT" pitchFamily="2" charset="0"/>
                  <a:ea typeface="ArialMT" pitchFamily="2" charset="0"/>
                  <a:cs typeface="ArialMT" pitchFamily="2" charset="0"/>
                </a:rPr>
                <a:t>April</a:t>
              </a:r>
              <a:r>
                <a:rPr lang="en-GB" sz="1400" i="1" dirty="0">
                  <a:solidFill>
                    <a:srgbClr val="FFFFFF"/>
                  </a:solidFill>
                  <a:effectLst/>
                  <a:latin typeface="ArialMT" pitchFamily="2" charset="0"/>
                  <a:ea typeface="ArialMT" pitchFamily="2" charset="0"/>
                  <a:cs typeface="ArialMT" pitchFamily="2" charset="0"/>
                </a:rPr>
                <a:t> 2020</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23" name="Picture 22">
              <a:extLst>
                <a:ext uri="{FF2B5EF4-FFF2-40B4-BE49-F238E27FC236}">
                  <a16:creationId xmlns:a16="http://schemas.microsoft.com/office/drawing/2014/main" id="{B515BD55-7534-4F9F-B0C2-3C9EBC4D7808}"/>
                </a:ext>
              </a:extLst>
            </p:cNvPr>
            <p:cNvPicPr/>
            <p:nvPr/>
          </p:nvPicPr>
          <p:blipFill>
            <a:blip r:embed="rId3"/>
            <a:stretch>
              <a:fillRect/>
            </a:stretch>
          </p:blipFill>
          <p:spPr>
            <a:xfrm>
              <a:off x="7184136" y="4708145"/>
              <a:ext cx="1112521" cy="420624"/>
            </a:xfrm>
            <a:prstGeom prst="rect">
              <a:avLst/>
            </a:prstGeom>
          </p:spPr>
        </p:pic>
      </p:grpSp>
      <p:sp>
        <p:nvSpPr>
          <p:cNvPr id="8" name="Slide Number Placeholder 7">
            <a:extLst>
              <a:ext uri="{FF2B5EF4-FFF2-40B4-BE49-F238E27FC236}">
                <a16:creationId xmlns:a16="http://schemas.microsoft.com/office/drawing/2014/main" id="{A1C45515-D260-4E20-AA12-4F96561F1C79}"/>
              </a:ext>
            </a:extLst>
          </p:cNvPr>
          <p:cNvSpPr>
            <a:spLocks noGrp="1"/>
          </p:cNvSpPr>
          <p:nvPr>
            <p:ph type="sldNum" sz="quarter" idx="12"/>
          </p:nvPr>
        </p:nvSpPr>
        <p:spPr/>
        <p:txBody>
          <a:bodyPr/>
          <a:lstStyle/>
          <a:p>
            <a:fld id="{32C6877C-4AE1-4F63-BAE2-155794032CE1}" type="slidenum">
              <a:rPr lang="en-GB" smtClean="0"/>
              <a:t>1</a:t>
            </a:fld>
            <a:endParaRPr lang="en-GB"/>
          </a:p>
        </p:txBody>
      </p:sp>
    </p:spTree>
    <p:extLst>
      <p:ext uri="{BB962C8B-B14F-4D97-AF65-F5344CB8AC3E}">
        <p14:creationId xmlns:p14="http://schemas.microsoft.com/office/powerpoint/2010/main" val="381467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Objective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31B00802-1519-4371-B53E-EDA862F8E721}"/>
              </a:ext>
            </a:extLst>
          </p:cNvPr>
          <p:cNvSpPr>
            <a:spLocks noGrp="1"/>
          </p:cNvSpPr>
          <p:nvPr>
            <p:ph idx="1"/>
          </p:nvPr>
        </p:nvSpPr>
        <p:spPr>
          <a:xfrm>
            <a:off x="838200" y="2997200"/>
            <a:ext cx="10515600" cy="1508125"/>
          </a:xfrm>
        </p:spPr>
        <p:txBody>
          <a:bodyPr>
            <a:normAutofit lnSpcReduction="10000"/>
          </a:bodyPr>
          <a:lstStyle/>
          <a:p>
            <a:pPr marL="0" indent="0">
              <a:buNone/>
            </a:pPr>
            <a:r>
              <a:rPr lang="en-SG" dirty="0"/>
              <a:t>To </a:t>
            </a:r>
            <a:r>
              <a:rPr lang="en-SG" u="sng" dirty="0"/>
              <a:t>create</a:t>
            </a:r>
            <a:r>
              <a:rPr lang="en-SG" dirty="0"/>
              <a:t> and </a:t>
            </a:r>
            <a:r>
              <a:rPr lang="en-SG" u="sng" dirty="0"/>
              <a:t>simulate</a:t>
            </a:r>
            <a:r>
              <a:rPr lang="en-SG" dirty="0"/>
              <a:t> model of neuromorphic network, incorporated with 8-step domain wall MRAM resistance based synapses and </a:t>
            </a:r>
            <a:r>
              <a:rPr lang="en-SG" u="sng" dirty="0"/>
              <a:t>compare</a:t>
            </a:r>
            <a:r>
              <a:rPr lang="en-SG" dirty="0"/>
              <a:t> the performance between </a:t>
            </a:r>
            <a:r>
              <a:rPr lang="en-SG" b="1" dirty="0"/>
              <a:t>neuromorphic model </a:t>
            </a:r>
            <a:r>
              <a:rPr lang="en-SG" dirty="0"/>
              <a:t>and </a:t>
            </a:r>
            <a:r>
              <a:rPr lang="en-SG" b="1" dirty="0"/>
              <a:t>traditional software implemented neural network model</a:t>
            </a:r>
            <a:r>
              <a:rPr lang="en-SG" dirty="0"/>
              <a:t>.</a:t>
            </a:r>
            <a:endParaRPr lang="en-GB" dirty="0"/>
          </a:p>
        </p:txBody>
      </p:sp>
      <p:sp>
        <p:nvSpPr>
          <p:cNvPr id="5" name="Slide Number Placeholder 4">
            <a:extLst>
              <a:ext uri="{FF2B5EF4-FFF2-40B4-BE49-F238E27FC236}">
                <a16:creationId xmlns:a16="http://schemas.microsoft.com/office/drawing/2014/main" id="{A827E55A-1B50-4FFC-9FB2-8CD115432617}"/>
              </a:ext>
            </a:extLst>
          </p:cNvPr>
          <p:cNvSpPr>
            <a:spLocks noGrp="1"/>
          </p:cNvSpPr>
          <p:nvPr>
            <p:ph type="sldNum" sz="quarter" idx="12"/>
          </p:nvPr>
        </p:nvSpPr>
        <p:spPr/>
        <p:txBody>
          <a:bodyPr/>
          <a:lstStyle/>
          <a:p>
            <a:fld id="{32C6877C-4AE1-4F63-BAE2-155794032CE1}" type="slidenum">
              <a:rPr lang="en-GB" smtClean="0"/>
              <a:t>10</a:t>
            </a:fld>
            <a:endParaRPr lang="en-GB"/>
          </a:p>
        </p:txBody>
      </p:sp>
      <p:sp>
        <p:nvSpPr>
          <p:cNvPr id="2" name="Date Placeholder 1">
            <a:extLst>
              <a:ext uri="{FF2B5EF4-FFF2-40B4-BE49-F238E27FC236}">
                <a16:creationId xmlns:a16="http://schemas.microsoft.com/office/drawing/2014/main" id="{BEEF699C-E868-407F-AB29-C763C0CD668E}"/>
              </a:ext>
            </a:extLst>
          </p:cNvPr>
          <p:cNvSpPr>
            <a:spLocks noGrp="1"/>
          </p:cNvSpPr>
          <p:nvPr>
            <p:ph type="dt" sz="half" idx="10"/>
          </p:nvPr>
        </p:nvSpPr>
        <p:spPr/>
        <p:txBody>
          <a:bodyPr/>
          <a:lstStyle/>
          <a:p>
            <a:fld id="{B694147B-4D12-461A-B164-255CE5D750F6}" type="datetime1">
              <a:rPr lang="en-GB" smtClean="0"/>
              <a:t>05/05/2020</a:t>
            </a:fld>
            <a:endParaRPr lang="en-GB"/>
          </a:p>
        </p:txBody>
      </p:sp>
    </p:spTree>
    <p:extLst>
      <p:ext uri="{BB962C8B-B14F-4D97-AF65-F5344CB8AC3E}">
        <p14:creationId xmlns:p14="http://schemas.microsoft.com/office/powerpoint/2010/main" val="179650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Details (Outline)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lnSpcReduction="10000"/>
          </a:bodyPr>
          <a:lstStyle/>
          <a:p>
            <a:r>
              <a:rPr lang="en-SG" dirty="0"/>
              <a:t>Theory:</a:t>
            </a:r>
          </a:p>
          <a:p>
            <a:pPr lvl="1"/>
            <a:r>
              <a:rPr lang="en-SG" dirty="0"/>
              <a:t>Inverting Summing Operational Amplifier (</a:t>
            </a:r>
            <a:r>
              <a:rPr lang="en-SG" dirty="0" err="1"/>
              <a:t>OpAmp</a:t>
            </a:r>
            <a:r>
              <a:rPr lang="en-SG" dirty="0"/>
              <a:t>)</a:t>
            </a:r>
          </a:p>
          <a:p>
            <a:pPr lvl="1"/>
            <a:r>
              <a:rPr lang="en-SG" dirty="0"/>
              <a:t>Synaptic Weight</a:t>
            </a:r>
          </a:p>
          <a:p>
            <a:pPr lvl="1"/>
            <a:r>
              <a:rPr lang="en-SG" dirty="0" err="1"/>
              <a:t>Weight→Resistance</a:t>
            </a:r>
            <a:endParaRPr lang="en-SG" dirty="0"/>
          </a:p>
          <a:p>
            <a:pPr lvl="1"/>
            <a:r>
              <a:rPr lang="en-SG" dirty="0"/>
              <a:t>Matrix Implementation</a:t>
            </a:r>
          </a:p>
          <a:p>
            <a:r>
              <a:rPr lang="en-SG" dirty="0"/>
              <a:t>Actual Simulation Environment:</a:t>
            </a:r>
          </a:p>
          <a:p>
            <a:pPr lvl="1"/>
            <a:r>
              <a:rPr lang="en-SG" dirty="0"/>
              <a:t>Cadence Development Environment with 65nm Process Design Kit (PDK)</a:t>
            </a:r>
          </a:p>
          <a:p>
            <a:pPr lvl="1"/>
            <a:r>
              <a:rPr lang="en-SG" dirty="0"/>
              <a:t>Code Files</a:t>
            </a:r>
          </a:p>
          <a:p>
            <a:pPr lvl="1"/>
            <a:r>
              <a:rPr lang="en-SG" dirty="0"/>
              <a:t>Programmable Scalable Network (Generated)</a:t>
            </a:r>
          </a:p>
          <a:p>
            <a:endParaRPr lang="en-SG" dirty="0"/>
          </a:p>
          <a:p>
            <a:endParaRPr lang="en-SG" dirty="0"/>
          </a:p>
          <a:p>
            <a:endParaRPr lang="en-GB" dirty="0"/>
          </a:p>
        </p:txBody>
      </p:sp>
      <p:sp>
        <p:nvSpPr>
          <p:cNvPr id="5" name="Slide Number Placeholder 4">
            <a:extLst>
              <a:ext uri="{FF2B5EF4-FFF2-40B4-BE49-F238E27FC236}">
                <a16:creationId xmlns:a16="http://schemas.microsoft.com/office/drawing/2014/main" id="{C5AACCFD-1EBE-4F0D-946F-09694EE638C9}"/>
              </a:ext>
            </a:extLst>
          </p:cNvPr>
          <p:cNvSpPr>
            <a:spLocks noGrp="1"/>
          </p:cNvSpPr>
          <p:nvPr>
            <p:ph type="sldNum" sz="quarter" idx="12"/>
          </p:nvPr>
        </p:nvSpPr>
        <p:spPr/>
        <p:txBody>
          <a:bodyPr/>
          <a:lstStyle/>
          <a:p>
            <a:fld id="{32C6877C-4AE1-4F63-BAE2-155794032CE1}" type="slidenum">
              <a:rPr lang="en-GB" smtClean="0"/>
              <a:t>11</a:t>
            </a:fld>
            <a:endParaRPr lang="en-GB"/>
          </a:p>
        </p:txBody>
      </p:sp>
      <p:sp>
        <p:nvSpPr>
          <p:cNvPr id="2" name="Date Placeholder 1">
            <a:extLst>
              <a:ext uri="{FF2B5EF4-FFF2-40B4-BE49-F238E27FC236}">
                <a16:creationId xmlns:a16="http://schemas.microsoft.com/office/drawing/2014/main" id="{C4D4C3AE-E371-488A-87B0-195B36208FAB}"/>
              </a:ext>
            </a:extLst>
          </p:cNvPr>
          <p:cNvSpPr>
            <a:spLocks noGrp="1"/>
          </p:cNvSpPr>
          <p:nvPr>
            <p:ph type="dt" sz="half" idx="10"/>
          </p:nvPr>
        </p:nvSpPr>
        <p:spPr/>
        <p:txBody>
          <a:bodyPr/>
          <a:lstStyle/>
          <a:p>
            <a:fld id="{EA9E4454-F2F5-4DCE-BCC4-0733B88E8BF5}" type="datetime1">
              <a:rPr lang="en-GB" smtClean="0"/>
              <a:t>05/05/2020</a:t>
            </a:fld>
            <a:endParaRPr lang="en-GB"/>
          </a:p>
        </p:txBody>
      </p:sp>
    </p:spTree>
    <p:extLst>
      <p:ext uri="{BB962C8B-B14F-4D97-AF65-F5344CB8AC3E}">
        <p14:creationId xmlns:p14="http://schemas.microsoft.com/office/powerpoint/2010/main" val="226460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ea typeface="ArialMT" pitchFamily="2" charset="0"/>
                <a:cs typeface="ArialMT" pitchFamily="2" charset="0"/>
              </a:rPr>
              <a:t>Inverting Summing </a:t>
            </a:r>
            <a:r>
              <a:rPr lang="en-SG" sz="3600" b="1" dirty="0" err="1">
                <a:solidFill>
                  <a:schemeClr val="bg1"/>
                </a:solidFill>
                <a:latin typeface="ArialMT" pitchFamily="2" charset="0"/>
                <a:ea typeface="ArialMT" pitchFamily="2" charset="0"/>
                <a:cs typeface="ArialMT" pitchFamily="2" charset="0"/>
              </a:rPr>
              <a:t>OpAmp</a:t>
            </a:r>
            <a:endParaRPr lang="en-GB" sz="1100" b="1" dirty="0">
              <a:solidFill>
                <a:srgbClr val="000000"/>
              </a:solidFill>
              <a:effectLst/>
              <a:latin typeface="ArialMT" pitchFamily="2" charset="0"/>
              <a:ea typeface="Calibri" panose="020F0502020204030204" pitchFamily="34" charset="0"/>
            </a:endParaRPr>
          </a:p>
        </p:txBody>
      </p:sp>
      <p:pic>
        <p:nvPicPr>
          <p:cNvPr id="8" name="Picture 2" descr="Image result for inverting summing op amp">
            <a:extLst>
              <a:ext uri="{FF2B5EF4-FFF2-40B4-BE49-F238E27FC236}">
                <a16:creationId xmlns:a16="http://schemas.microsoft.com/office/drawing/2014/main" id="{746173ED-D9F7-4F2B-B92E-7D90B856F0D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70709" y="2064302"/>
            <a:ext cx="4352925" cy="212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1DE98BF-0C7A-4061-BA5F-C7A4852BA8FC}"/>
                  </a:ext>
                </a:extLst>
              </p:cNvPr>
              <p:cNvSpPr/>
              <p:nvPr/>
            </p:nvSpPr>
            <p:spPr>
              <a:xfrm>
                <a:off x="6078614" y="3308910"/>
                <a:ext cx="381290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V</m:t>
                          </m:r>
                        </m:e>
                        <m:sub>
                          <m:r>
                            <m:rPr>
                              <m:sty m:val="p"/>
                            </m:rPr>
                            <a:rPr lang="en-SG" b="0" i="0" smtClean="0">
                              <a:latin typeface="Cambria Math" panose="02040503050406030204" pitchFamily="18" charset="0"/>
                            </a:rPr>
                            <m:t>out</m:t>
                          </m:r>
                        </m:sub>
                      </m:sSub>
                      <m:r>
                        <a:rPr lang="en-SG" b="0" i="0"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2</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3</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3</m:t>
                              </m:r>
                            </m:sub>
                          </m:sSub>
                        </m:e>
                      </m:d>
                    </m:oMath>
                  </m:oMathPara>
                </a14:m>
                <a:endParaRPr lang="en-GB" dirty="0"/>
              </a:p>
            </p:txBody>
          </p:sp>
        </mc:Choice>
        <mc:Fallback xmlns="">
          <p:sp>
            <p:nvSpPr>
              <p:cNvPr id="9" name="Rectangle 8">
                <a:extLst>
                  <a:ext uri="{FF2B5EF4-FFF2-40B4-BE49-F238E27FC236}">
                    <a16:creationId xmlns:a16="http://schemas.microsoft.com/office/drawing/2014/main" id="{01DE98BF-0C7A-4061-BA5F-C7A4852BA8FC}"/>
                  </a:ext>
                </a:extLst>
              </p:cNvPr>
              <p:cNvSpPr>
                <a:spLocks noRot="1" noChangeAspect="1" noMove="1" noResize="1" noEditPoints="1" noAdjustHandles="1" noChangeArrowheads="1" noChangeShapeType="1" noTextEdit="1"/>
              </p:cNvSpPr>
              <p:nvPr/>
            </p:nvSpPr>
            <p:spPr>
              <a:xfrm>
                <a:off x="6078614" y="3308910"/>
                <a:ext cx="3812903" cy="714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1D116F-81FA-47DF-B6FE-C4EED9BE7D3A}"/>
                  </a:ext>
                </a:extLst>
              </p:cNvPr>
              <p:cNvSpPr/>
              <p:nvPr/>
            </p:nvSpPr>
            <p:spPr>
              <a:xfrm>
                <a:off x="2687274" y="4855259"/>
                <a:ext cx="6943288" cy="1477328"/>
              </a:xfrm>
              <a:prstGeom prst="rect">
                <a:avLst/>
              </a:prstGeom>
            </p:spPr>
            <p:txBody>
              <a:bodyPr wrap="square">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should be as high as possible to reduce power consumption</a:t>
                </a:r>
              </a:p>
              <a:p>
                <a:pPr marL="285750" indent="-285750">
                  <a:buFont typeface="Arial" panose="020B0604020202020204" pitchFamily="34" charset="0"/>
                  <a:buChar char="•"/>
                </a:pPr>
                <a:r>
                  <a:rPr lang="en-SG" dirty="0"/>
                  <a:t>Too low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cause the ideal relationship above break down due to non-zero virtual ground voltage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should scale with number of incoming source</a:t>
                </a:r>
              </a:p>
            </p:txBody>
          </p:sp>
        </mc:Choice>
        <mc:Fallback xmlns="">
          <p:sp>
            <p:nvSpPr>
              <p:cNvPr id="10" name="Rectangle 9">
                <a:extLst>
                  <a:ext uri="{FF2B5EF4-FFF2-40B4-BE49-F238E27FC236}">
                    <a16:creationId xmlns:a16="http://schemas.microsoft.com/office/drawing/2014/main" id="{0E1D116F-81FA-47DF-B6FE-C4EED9BE7D3A}"/>
                  </a:ext>
                </a:extLst>
              </p:cNvPr>
              <p:cNvSpPr>
                <a:spLocks noRot="1" noChangeAspect="1" noMove="1" noResize="1" noEditPoints="1" noAdjustHandles="1" noChangeArrowheads="1" noChangeShapeType="1" noTextEdit="1"/>
              </p:cNvSpPr>
              <p:nvPr/>
            </p:nvSpPr>
            <p:spPr>
              <a:xfrm>
                <a:off x="2687274" y="4855259"/>
                <a:ext cx="6943288" cy="1477328"/>
              </a:xfrm>
              <a:prstGeom prst="rect">
                <a:avLst/>
              </a:prstGeom>
              <a:blipFill>
                <a:blip r:embed="rId7"/>
                <a:stretch>
                  <a:fillRect l="-790" t="-2058" r="-439" b="-5350"/>
                </a:stretch>
              </a:blipFill>
            </p:spPr>
            <p:txBody>
              <a:bodyPr/>
              <a:lstStyle/>
              <a:p>
                <a:r>
                  <a:rPr lang="en-GB">
                    <a:noFill/>
                  </a:rPr>
                  <a:t> </a:t>
                </a:r>
              </a:p>
            </p:txBody>
          </p:sp>
        </mc:Fallback>
      </mc:AlternateContent>
      <p:sp>
        <p:nvSpPr>
          <p:cNvPr id="11" name="Rectangle 10">
            <a:extLst>
              <a:ext uri="{FF2B5EF4-FFF2-40B4-BE49-F238E27FC236}">
                <a16:creationId xmlns:a16="http://schemas.microsoft.com/office/drawing/2014/main" id="{DFB6DDDD-46DE-4F4F-9F03-0B31B067F257}"/>
              </a:ext>
            </a:extLst>
          </p:cNvPr>
          <p:cNvSpPr/>
          <p:nvPr/>
        </p:nvSpPr>
        <p:spPr>
          <a:xfrm>
            <a:off x="6158918" y="3059668"/>
            <a:ext cx="1501629" cy="369332"/>
          </a:xfrm>
          <a:prstGeom prst="rect">
            <a:avLst/>
          </a:prstGeom>
        </p:spPr>
        <p:txBody>
          <a:bodyPr wrap="square">
            <a:spAutoFit/>
          </a:bodyPr>
          <a:lstStyle/>
          <a:p>
            <a:r>
              <a:rPr lang="en-SG" dirty="0"/>
              <a:t>Ideally,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49995A-0936-40CB-86E5-E7345BA90B51}"/>
                  </a:ext>
                </a:extLst>
              </p:cNvPr>
              <p:cNvSpPr txBox="1"/>
              <p:nvPr/>
            </p:nvSpPr>
            <p:spPr>
              <a:xfrm>
                <a:off x="2429697" y="206740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1</m:t>
                          </m:r>
                        </m:sub>
                      </m:sSub>
                    </m:oMath>
                  </m:oMathPara>
                </a14:m>
                <a:endParaRPr lang="en-GB" sz="1400" dirty="0"/>
              </a:p>
            </p:txBody>
          </p:sp>
        </mc:Choice>
        <mc:Fallback xmlns="">
          <p:sp>
            <p:nvSpPr>
              <p:cNvPr id="12" name="TextBox 11">
                <a:extLst>
                  <a:ext uri="{FF2B5EF4-FFF2-40B4-BE49-F238E27FC236}">
                    <a16:creationId xmlns:a16="http://schemas.microsoft.com/office/drawing/2014/main" id="{6F49995A-0936-40CB-86E5-E7345BA90B51}"/>
                  </a:ext>
                </a:extLst>
              </p:cNvPr>
              <p:cNvSpPr txBox="1">
                <a:spLocks noRot="1" noChangeAspect="1" noMove="1" noResize="1" noEditPoints="1" noAdjustHandles="1" noChangeArrowheads="1" noChangeShapeType="1" noTextEdit="1"/>
              </p:cNvSpPr>
              <p:nvPr/>
            </p:nvSpPr>
            <p:spPr>
              <a:xfrm>
                <a:off x="2429697" y="2067400"/>
                <a:ext cx="339143"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AB35F1-75AD-4FB0-BF2E-AD3DE3447A73}"/>
                  </a:ext>
                </a:extLst>
              </p:cNvPr>
              <p:cNvSpPr txBox="1"/>
              <p:nvPr/>
            </p:nvSpPr>
            <p:spPr>
              <a:xfrm>
                <a:off x="2429697" y="2522354"/>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2</m:t>
                          </m:r>
                        </m:sub>
                      </m:sSub>
                    </m:oMath>
                  </m:oMathPara>
                </a14:m>
                <a:endParaRPr lang="en-GB" sz="1400" dirty="0"/>
              </a:p>
            </p:txBody>
          </p:sp>
        </mc:Choice>
        <mc:Fallback xmlns="">
          <p:sp>
            <p:nvSpPr>
              <p:cNvPr id="13" name="TextBox 12">
                <a:extLst>
                  <a:ext uri="{FF2B5EF4-FFF2-40B4-BE49-F238E27FC236}">
                    <a16:creationId xmlns:a16="http://schemas.microsoft.com/office/drawing/2014/main" id="{87AB35F1-75AD-4FB0-BF2E-AD3DE3447A73}"/>
                  </a:ext>
                </a:extLst>
              </p:cNvPr>
              <p:cNvSpPr txBox="1">
                <a:spLocks noRot="1" noChangeAspect="1" noMove="1" noResize="1" noEditPoints="1" noAdjustHandles="1" noChangeArrowheads="1" noChangeShapeType="1" noTextEdit="1"/>
              </p:cNvSpPr>
              <p:nvPr/>
            </p:nvSpPr>
            <p:spPr>
              <a:xfrm>
                <a:off x="2429697" y="2522354"/>
                <a:ext cx="33914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AFF576-271B-49EB-BD16-DC762282254E}"/>
                  </a:ext>
                </a:extLst>
              </p:cNvPr>
              <p:cNvSpPr txBox="1"/>
              <p:nvPr/>
            </p:nvSpPr>
            <p:spPr>
              <a:xfrm>
                <a:off x="2429697" y="297245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0" i="1" smtClean="0">
                              <a:solidFill>
                                <a:schemeClr val="accent5">
                                  <a:lumMod val="75000"/>
                                </a:schemeClr>
                              </a:solidFill>
                              <a:latin typeface="Cambria Math" panose="02040503050406030204" pitchFamily="18" charset="0"/>
                            </a:rPr>
                          </m:ctrlPr>
                        </m:sSubPr>
                        <m:e>
                          <m:r>
                            <a:rPr lang="en-SG" sz="1400" b="0" i="1" smtClean="0">
                              <a:solidFill>
                                <a:schemeClr val="accent5">
                                  <a:lumMod val="75000"/>
                                </a:schemeClr>
                              </a:solidFill>
                              <a:latin typeface="Cambria Math" panose="02040503050406030204" pitchFamily="18" charset="0"/>
                            </a:rPr>
                            <m:t>𝑅</m:t>
                          </m:r>
                        </m:e>
                        <m:sub>
                          <m:r>
                            <a:rPr lang="en-SG" sz="1400" b="0" i="1" smtClean="0">
                              <a:solidFill>
                                <a:schemeClr val="accent5">
                                  <a:lumMod val="75000"/>
                                </a:schemeClr>
                              </a:solidFill>
                              <a:latin typeface="Cambria Math" panose="02040503050406030204" pitchFamily="18" charset="0"/>
                            </a:rPr>
                            <m:t>3</m:t>
                          </m:r>
                        </m:sub>
                      </m:sSub>
                    </m:oMath>
                  </m:oMathPara>
                </a14:m>
                <a:endParaRPr lang="en-GB" sz="1400" dirty="0"/>
              </a:p>
            </p:txBody>
          </p:sp>
        </mc:Choice>
        <mc:Fallback xmlns="">
          <p:sp>
            <p:nvSpPr>
              <p:cNvPr id="14" name="TextBox 13">
                <a:extLst>
                  <a:ext uri="{FF2B5EF4-FFF2-40B4-BE49-F238E27FC236}">
                    <a16:creationId xmlns:a16="http://schemas.microsoft.com/office/drawing/2014/main" id="{F5AFF576-271B-49EB-BD16-DC762282254E}"/>
                  </a:ext>
                </a:extLst>
              </p:cNvPr>
              <p:cNvSpPr txBox="1">
                <a:spLocks noRot="1" noChangeAspect="1" noMove="1" noResize="1" noEditPoints="1" noAdjustHandles="1" noChangeArrowheads="1" noChangeShapeType="1" noTextEdit="1"/>
              </p:cNvSpPr>
              <p:nvPr/>
            </p:nvSpPr>
            <p:spPr>
              <a:xfrm>
                <a:off x="2429697" y="2972450"/>
                <a:ext cx="339143" cy="307777"/>
              </a:xfrm>
              <a:prstGeom prst="rect">
                <a:avLst/>
              </a:prstGeom>
              <a:blipFill>
                <a:blip r:embed="rId10"/>
                <a:stretch>
                  <a:fillRect/>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3906A61-D32F-4FDA-A96F-14C4471A9805}"/>
              </a:ext>
            </a:extLst>
          </p:cNvPr>
          <p:cNvSpPr>
            <a:spLocks noGrp="1"/>
          </p:cNvSpPr>
          <p:nvPr>
            <p:ph type="sldNum" sz="quarter" idx="12"/>
          </p:nvPr>
        </p:nvSpPr>
        <p:spPr/>
        <p:txBody>
          <a:bodyPr/>
          <a:lstStyle/>
          <a:p>
            <a:fld id="{32C6877C-4AE1-4F63-BAE2-155794032CE1}" type="slidenum">
              <a:rPr lang="en-GB" smtClean="0"/>
              <a:t>12</a:t>
            </a:fld>
            <a:endParaRPr lang="en-GB"/>
          </a:p>
        </p:txBody>
      </p:sp>
      <p:sp>
        <p:nvSpPr>
          <p:cNvPr id="2" name="Date Placeholder 1">
            <a:extLst>
              <a:ext uri="{FF2B5EF4-FFF2-40B4-BE49-F238E27FC236}">
                <a16:creationId xmlns:a16="http://schemas.microsoft.com/office/drawing/2014/main" id="{66BA8EF1-0F09-4754-961D-2C712B08FC24}"/>
              </a:ext>
            </a:extLst>
          </p:cNvPr>
          <p:cNvSpPr>
            <a:spLocks noGrp="1"/>
          </p:cNvSpPr>
          <p:nvPr>
            <p:ph type="dt" sz="half" idx="10"/>
          </p:nvPr>
        </p:nvSpPr>
        <p:spPr/>
        <p:txBody>
          <a:bodyPr/>
          <a:lstStyle/>
          <a:p>
            <a:fld id="{0806F65B-0262-4BF5-9879-81AE1E9D3E97}" type="datetime1">
              <a:rPr lang="en-GB" smtClean="0"/>
              <a:t>05/05/2020</a:t>
            </a:fld>
            <a:endParaRPr lang="en-GB"/>
          </a:p>
        </p:txBody>
      </p:sp>
    </p:spTree>
    <p:extLst>
      <p:ext uri="{BB962C8B-B14F-4D97-AF65-F5344CB8AC3E}">
        <p14:creationId xmlns:p14="http://schemas.microsoft.com/office/powerpoint/2010/main" val="232361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Tuned 741 Texas Instrument </a:t>
            </a:r>
            <a:r>
              <a:rPr lang="en-SG" sz="3600" b="1" dirty="0" err="1">
                <a:solidFill>
                  <a:srgbClr val="FFFFFF"/>
                </a:solidFill>
                <a:latin typeface="ArialMT" pitchFamily="2" charset="0"/>
                <a:ea typeface="ArialMT" pitchFamily="2" charset="0"/>
                <a:cs typeface="ArialMT" pitchFamily="2" charset="0"/>
              </a:rPr>
              <a:t>O</a:t>
            </a:r>
            <a:r>
              <a:rPr lang="en-SG" sz="3600" b="1" dirty="0" err="1">
                <a:solidFill>
                  <a:schemeClr val="bg1"/>
                </a:solidFill>
                <a:latin typeface="ArialMT" pitchFamily="2" charset="0"/>
                <a:ea typeface="ArialMT" pitchFamily="2" charset="0"/>
                <a:cs typeface="ArialMT" pitchFamily="2" charset="0"/>
              </a:rPr>
              <a:t>pAmp</a:t>
            </a:r>
            <a:r>
              <a:rPr lang="en-SG" sz="3600" b="1" dirty="0">
                <a:solidFill>
                  <a:schemeClr val="bg1"/>
                </a:solidFill>
                <a:latin typeface="ArialMT" pitchFamily="2" charset="0"/>
                <a:ea typeface="ArialMT" pitchFamily="2" charset="0"/>
                <a:cs typeface="ArialMT" pitchFamily="2" charset="0"/>
              </a:rPr>
              <a:t> Model</a:t>
            </a:r>
            <a:endParaRPr lang="en-GB" sz="1100" b="1" dirty="0">
              <a:solidFill>
                <a:srgbClr val="000000"/>
              </a:solidFill>
              <a:effectLst/>
              <a:latin typeface="ArialMT" pitchFamily="2" charset="0"/>
              <a:ea typeface="Calibri" panose="020F0502020204030204" pitchFamily="34" charset="0"/>
            </a:endParaRPr>
          </a:p>
        </p:txBody>
      </p:sp>
      <p:pic>
        <p:nvPicPr>
          <p:cNvPr id="15" name="Picture 14">
            <a:extLst>
              <a:ext uri="{FF2B5EF4-FFF2-40B4-BE49-F238E27FC236}">
                <a16:creationId xmlns:a16="http://schemas.microsoft.com/office/drawing/2014/main" id="{2F124B29-245E-4140-BA9F-939333339A96}"/>
              </a:ext>
            </a:extLst>
          </p:cNvPr>
          <p:cNvPicPr>
            <a:picLocks noChangeAspect="1"/>
          </p:cNvPicPr>
          <p:nvPr/>
        </p:nvPicPr>
        <p:blipFill>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05699" y="1151716"/>
            <a:ext cx="8380601" cy="5348813"/>
          </a:xfrm>
          <a:prstGeom prst="rect">
            <a:avLst/>
          </a:prstGeom>
        </p:spPr>
      </p:pic>
      <p:sp>
        <p:nvSpPr>
          <p:cNvPr id="5" name="Slide Number Placeholder 4">
            <a:extLst>
              <a:ext uri="{FF2B5EF4-FFF2-40B4-BE49-F238E27FC236}">
                <a16:creationId xmlns:a16="http://schemas.microsoft.com/office/drawing/2014/main" id="{2F1E2D41-741E-4107-91DB-E9ECECDDB9D9}"/>
              </a:ext>
            </a:extLst>
          </p:cNvPr>
          <p:cNvSpPr>
            <a:spLocks noGrp="1"/>
          </p:cNvSpPr>
          <p:nvPr>
            <p:ph type="sldNum" sz="quarter" idx="12"/>
          </p:nvPr>
        </p:nvSpPr>
        <p:spPr/>
        <p:txBody>
          <a:bodyPr/>
          <a:lstStyle/>
          <a:p>
            <a:fld id="{32C6877C-4AE1-4F63-BAE2-155794032CE1}" type="slidenum">
              <a:rPr lang="en-GB" smtClean="0"/>
              <a:t>13</a:t>
            </a:fld>
            <a:endParaRPr lang="en-GB"/>
          </a:p>
        </p:txBody>
      </p:sp>
      <p:sp>
        <p:nvSpPr>
          <p:cNvPr id="2" name="Date Placeholder 1">
            <a:extLst>
              <a:ext uri="{FF2B5EF4-FFF2-40B4-BE49-F238E27FC236}">
                <a16:creationId xmlns:a16="http://schemas.microsoft.com/office/drawing/2014/main" id="{7034839A-CE59-483A-AEAC-6E32B6C78D3B}"/>
              </a:ext>
            </a:extLst>
          </p:cNvPr>
          <p:cNvSpPr>
            <a:spLocks noGrp="1"/>
          </p:cNvSpPr>
          <p:nvPr>
            <p:ph type="dt" sz="half" idx="10"/>
          </p:nvPr>
        </p:nvSpPr>
        <p:spPr/>
        <p:txBody>
          <a:bodyPr/>
          <a:lstStyle/>
          <a:p>
            <a:fld id="{1E77FE8E-6CA9-4457-84D1-4517703A8712}" type="datetime1">
              <a:rPr lang="en-GB" smtClean="0"/>
              <a:t>05/05/2020</a:t>
            </a:fld>
            <a:endParaRPr lang="en-GB"/>
          </a:p>
        </p:txBody>
      </p:sp>
    </p:spTree>
    <p:extLst>
      <p:ext uri="{BB962C8B-B14F-4D97-AF65-F5344CB8AC3E}">
        <p14:creationId xmlns:p14="http://schemas.microsoft.com/office/powerpoint/2010/main" val="155256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Synaptic Weight</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2" name="Content Placeholder 3">
            <a:extLst>
              <a:ext uri="{FF2B5EF4-FFF2-40B4-BE49-F238E27FC236}">
                <a16:creationId xmlns:a16="http://schemas.microsoft.com/office/drawing/2014/main" id="{E69A881B-2F75-4A25-A9EC-0FEE28812352}"/>
              </a:ext>
            </a:extLst>
          </p:cNvPr>
          <p:cNvPicPr>
            <a:picLocks noGrp="1" noChangeAspect="1"/>
          </p:cNvPicPr>
          <p:nvPr>
            <p:ph idx="1"/>
          </p:nvPr>
        </p:nvPicPr>
        <p:blipFill rotWithShape="1">
          <a:blip r:embed="rId5"/>
          <a:srcRect l="40710" t="32654" r="45843" b="22040"/>
          <a:stretch/>
        </p:blipFill>
        <p:spPr>
          <a:xfrm>
            <a:off x="1275127" y="1688281"/>
            <a:ext cx="2181138" cy="4133608"/>
          </a:xfrm>
          <a:prstGeom prst="rect">
            <a:avLst/>
          </a:prstGeom>
        </p:spPr>
      </p:pic>
      <mc:AlternateContent xmlns:mc="http://schemas.openxmlformats.org/markup-compatibility/2006" xmlns:a14="http://schemas.microsoft.com/office/drawing/2010/main">
        <mc:Choice Requires="a14">
          <p:graphicFrame>
            <p:nvGraphicFramePr>
              <p:cNvPr id="13" name="Content Placeholder 3">
                <a:extLst>
                  <a:ext uri="{FF2B5EF4-FFF2-40B4-BE49-F238E27FC236}">
                    <a16:creationId xmlns:a16="http://schemas.microsoft.com/office/drawing/2014/main" id="{2A2E0CA2-DA2B-4526-BE7C-E76DE17D68D5}"/>
                  </a:ext>
                </a:extLst>
              </p:cNvPr>
              <p:cNvGraphicFramePr>
                <a:graphicFrameLocks/>
              </p:cNvGraphicFramePr>
              <p:nvPr>
                <p:extLst>
                  <p:ext uri="{D42A27DB-BD31-4B8C-83A1-F6EECF244321}">
                    <p14:modId xmlns:p14="http://schemas.microsoft.com/office/powerpoint/2010/main" val="1840222628"/>
                  </p:ext>
                </p:extLst>
              </p:nvPr>
            </p:nvGraphicFramePr>
            <p:xfrm>
              <a:off x="5790848" y="2118527"/>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11</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21</m:t>
                                    </m:r>
                                  </m:sub>
                                </m:sSub>
                              </m:oMath>
                            </m:oMathPara>
                          </a14:m>
                          <a:endParaRPr lang="en-SG"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31</m:t>
                                    </m:r>
                                  </m:sub>
                                </m:sSub>
                              </m:oMath>
                            </m:oMathPara>
                          </a14:m>
                          <a:endParaRPr lang="en-GB" dirty="0"/>
                        </a:p>
                      </a:txBody>
                      <a:tcPr anchor="ctr"/>
                    </a:tc>
                    <a:extLst>
                      <a:ext uri="{0D108BD9-81ED-4DB2-BD59-A6C34878D82A}">
                        <a16:rowId xmlns:a16="http://schemas.microsoft.com/office/drawing/2014/main" val="195456680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32</m:t>
                                    </m:r>
                                  </m:sub>
                                </m:sSub>
                              </m:oMath>
                            </m:oMathPara>
                          </a14:m>
                          <a:endParaRPr lang="en-GB" dirty="0"/>
                        </a:p>
                      </a:txBody>
                      <a:tcPr anchor="ctr"/>
                    </a:tc>
                    <a:extLst>
                      <a:ext uri="{0D108BD9-81ED-4DB2-BD59-A6C34878D82A}">
                        <a16:rowId xmlns:a16="http://schemas.microsoft.com/office/drawing/2014/main" val="11676589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33</m:t>
                                    </m:r>
                                  </m:sub>
                                </m:sSub>
                              </m:oMath>
                            </m:oMathPara>
                          </a14:m>
                          <a:endParaRPr lang="en-GB" dirty="0"/>
                        </a:p>
                      </a:txBody>
                      <a:tcPr anchor="ctr"/>
                    </a:tc>
                    <a:extLst>
                      <a:ext uri="{0D108BD9-81ED-4DB2-BD59-A6C34878D82A}">
                        <a16:rowId xmlns:a16="http://schemas.microsoft.com/office/drawing/2014/main" val="155998176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34</m:t>
                                    </m:r>
                                  </m:sub>
                                </m:sSub>
                              </m:oMath>
                            </m:oMathPara>
                          </a14:m>
                          <a:endParaRPr lang="en-GB" dirty="0"/>
                        </a:p>
                      </a:txBody>
                      <a:tcPr anchor="ctr"/>
                    </a:tc>
                    <a:extLst>
                      <a:ext uri="{0D108BD9-81ED-4DB2-BD59-A6C34878D82A}">
                        <a16:rowId xmlns:a16="http://schemas.microsoft.com/office/drawing/2014/main" val="2693455392"/>
                      </a:ext>
                    </a:extLst>
                  </a:tr>
                </a:tbl>
              </a:graphicData>
            </a:graphic>
          </p:graphicFrame>
        </mc:Choice>
        <mc:Fallback xmlns="">
          <p:graphicFrame>
            <p:nvGraphicFramePr>
              <p:cNvPr id="13" name="Content Placeholder 3">
                <a:extLst>
                  <a:ext uri="{FF2B5EF4-FFF2-40B4-BE49-F238E27FC236}">
                    <a16:creationId xmlns:a16="http://schemas.microsoft.com/office/drawing/2014/main" id="{2A2E0CA2-DA2B-4526-BE7C-E76DE17D68D5}"/>
                  </a:ext>
                </a:extLst>
              </p:cNvPr>
              <p:cNvGraphicFramePr>
                <a:graphicFrameLocks/>
              </p:cNvGraphicFramePr>
              <p:nvPr>
                <p:extLst>
                  <p:ext uri="{D42A27DB-BD31-4B8C-83A1-F6EECF244321}">
                    <p14:modId xmlns:p14="http://schemas.microsoft.com/office/powerpoint/2010/main" val="1840222628"/>
                  </p:ext>
                </p:extLst>
              </p:nvPr>
            </p:nvGraphicFramePr>
            <p:xfrm>
              <a:off x="5790848" y="2118527"/>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endParaRPr lang="en-US"/>
                        </a:p>
                      </a:txBody>
                      <a:tcPr anchor="ctr">
                        <a:blipFill>
                          <a:blip r:embed="rId6"/>
                          <a:stretch>
                            <a:fillRect l="-321" t="-806" r="-200641" b="-302419"/>
                          </a:stretch>
                        </a:blipFill>
                      </a:tcPr>
                    </a:tc>
                    <a:tc>
                      <a:txBody>
                        <a:bodyPr/>
                        <a:lstStyle/>
                        <a:p>
                          <a:endParaRPr lang="en-US"/>
                        </a:p>
                      </a:txBody>
                      <a:tcPr anchor="ctr">
                        <a:blipFill>
                          <a:blip r:embed="rId6"/>
                          <a:stretch>
                            <a:fillRect l="-100321" t="-806" r="-100641" b="-302419"/>
                          </a:stretch>
                        </a:blipFill>
                      </a:tcPr>
                    </a:tc>
                    <a:tc>
                      <a:txBody>
                        <a:bodyPr/>
                        <a:lstStyle/>
                        <a:p>
                          <a:endParaRPr lang="en-US"/>
                        </a:p>
                      </a:txBody>
                      <a:tcPr anchor="ctr">
                        <a:blipFill>
                          <a:blip r:embed="rId6"/>
                          <a:stretch>
                            <a:fillRect l="-200321" t="-806" r="-641" b="-302419"/>
                          </a:stretch>
                        </a:blipFill>
                      </a:tcPr>
                    </a:tc>
                    <a:extLst>
                      <a:ext uri="{0D108BD9-81ED-4DB2-BD59-A6C34878D82A}">
                        <a16:rowId xmlns:a16="http://schemas.microsoft.com/office/drawing/2014/main" val="1954566803"/>
                      </a:ext>
                    </a:extLst>
                  </a:tr>
                  <a:tr h="756068">
                    <a:tc>
                      <a:txBody>
                        <a:bodyPr/>
                        <a:lstStyle/>
                        <a:p>
                          <a:endParaRPr lang="en-US"/>
                        </a:p>
                      </a:txBody>
                      <a:tcPr anchor="ctr">
                        <a:blipFill>
                          <a:blip r:embed="rId6"/>
                          <a:stretch>
                            <a:fillRect l="-321" t="-100000" r="-200641" b="-200000"/>
                          </a:stretch>
                        </a:blipFill>
                      </a:tcPr>
                    </a:tc>
                    <a:tc>
                      <a:txBody>
                        <a:bodyPr/>
                        <a:lstStyle/>
                        <a:p>
                          <a:endParaRPr lang="en-US"/>
                        </a:p>
                      </a:txBody>
                      <a:tcPr anchor="ctr">
                        <a:blipFill>
                          <a:blip r:embed="rId6"/>
                          <a:stretch>
                            <a:fillRect l="-100321" t="-100000" r="-100641" b="-200000"/>
                          </a:stretch>
                        </a:blipFill>
                      </a:tcPr>
                    </a:tc>
                    <a:tc>
                      <a:txBody>
                        <a:bodyPr/>
                        <a:lstStyle/>
                        <a:p>
                          <a:endParaRPr lang="en-US"/>
                        </a:p>
                      </a:txBody>
                      <a:tcPr anchor="ctr">
                        <a:blipFill>
                          <a:blip r:embed="rId6"/>
                          <a:stretch>
                            <a:fillRect l="-200321" t="-100000" r="-641" b="-200000"/>
                          </a:stretch>
                        </a:blipFill>
                      </a:tcPr>
                    </a:tc>
                    <a:extLst>
                      <a:ext uri="{0D108BD9-81ED-4DB2-BD59-A6C34878D82A}">
                        <a16:rowId xmlns:a16="http://schemas.microsoft.com/office/drawing/2014/main" val="116765893"/>
                      </a:ext>
                    </a:extLst>
                  </a:tr>
                  <a:tr h="756068">
                    <a:tc>
                      <a:txBody>
                        <a:bodyPr/>
                        <a:lstStyle/>
                        <a:p>
                          <a:endParaRPr lang="en-US"/>
                        </a:p>
                      </a:txBody>
                      <a:tcPr anchor="ctr">
                        <a:blipFill>
                          <a:blip r:embed="rId6"/>
                          <a:stretch>
                            <a:fillRect l="-321" t="-201613" r="-200641" b="-101613"/>
                          </a:stretch>
                        </a:blipFill>
                      </a:tcPr>
                    </a:tc>
                    <a:tc>
                      <a:txBody>
                        <a:bodyPr/>
                        <a:lstStyle/>
                        <a:p>
                          <a:endParaRPr lang="en-US"/>
                        </a:p>
                      </a:txBody>
                      <a:tcPr anchor="ctr">
                        <a:blipFill>
                          <a:blip r:embed="rId6"/>
                          <a:stretch>
                            <a:fillRect l="-100321" t="-201613" r="-100641" b="-101613"/>
                          </a:stretch>
                        </a:blipFill>
                      </a:tcPr>
                    </a:tc>
                    <a:tc>
                      <a:txBody>
                        <a:bodyPr/>
                        <a:lstStyle/>
                        <a:p>
                          <a:endParaRPr lang="en-US"/>
                        </a:p>
                      </a:txBody>
                      <a:tcPr anchor="ctr">
                        <a:blipFill>
                          <a:blip r:embed="rId6"/>
                          <a:stretch>
                            <a:fillRect l="-200321" t="-201613" r="-641" b="-101613"/>
                          </a:stretch>
                        </a:blipFill>
                      </a:tcPr>
                    </a:tc>
                    <a:extLst>
                      <a:ext uri="{0D108BD9-81ED-4DB2-BD59-A6C34878D82A}">
                        <a16:rowId xmlns:a16="http://schemas.microsoft.com/office/drawing/2014/main" val="1559981763"/>
                      </a:ext>
                    </a:extLst>
                  </a:tr>
                  <a:tr h="756068">
                    <a:tc>
                      <a:txBody>
                        <a:bodyPr/>
                        <a:lstStyle/>
                        <a:p>
                          <a:endParaRPr lang="en-US"/>
                        </a:p>
                      </a:txBody>
                      <a:tcPr anchor="ctr">
                        <a:blipFill>
                          <a:blip r:embed="rId6"/>
                          <a:stretch>
                            <a:fillRect l="-321" t="-301613" r="-200641" b="-1613"/>
                          </a:stretch>
                        </a:blipFill>
                      </a:tcPr>
                    </a:tc>
                    <a:tc>
                      <a:txBody>
                        <a:bodyPr/>
                        <a:lstStyle/>
                        <a:p>
                          <a:endParaRPr lang="en-US"/>
                        </a:p>
                      </a:txBody>
                      <a:tcPr anchor="ctr">
                        <a:blipFill>
                          <a:blip r:embed="rId6"/>
                          <a:stretch>
                            <a:fillRect l="-100321" t="-301613" r="-100641" b="-1613"/>
                          </a:stretch>
                        </a:blipFill>
                      </a:tcPr>
                    </a:tc>
                    <a:tc>
                      <a:txBody>
                        <a:bodyPr/>
                        <a:lstStyle/>
                        <a:p>
                          <a:endParaRPr lang="en-US"/>
                        </a:p>
                      </a:txBody>
                      <a:tcPr anchor="ctr">
                        <a:blipFill>
                          <a:blip r:embed="rId6"/>
                          <a:stretch>
                            <a:fillRect l="-200321" t="-301613" r="-641" b="-1613"/>
                          </a:stretch>
                        </a:blipFill>
                      </a:tcPr>
                    </a:tc>
                    <a:extLst>
                      <a:ext uri="{0D108BD9-81ED-4DB2-BD59-A6C34878D82A}">
                        <a16:rowId xmlns:a16="http://schemas.microsoft.com/office/drawing/2014/main" val="2693455392"/>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8AA343-92E4-46D6-BB48-CB4B67414482}"/>
                  </a:ext>
                </a:extLst>
              </p:cNvPr>
              <p:cNvSpPr txBox="1"/>
              <p:nvPr/>
            </p:nvSpPr>
            <p:spPr>
              <a:xfrm>
                <a:off x="6528786" y="5288701"/>
                <a:ext cx="4413901" cy="923330"/>
              </a:xfrm>
              <a:prstGeom prst="rect">
                <a:avLst/>
              </a:prstGeom>
              <a:noFill/>
            </p:spPr>
            <p:txBody>
              <a:bodyPr wrap="none" rtlCol="0">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oMath>
                </a14:m>
                <a:r>
                  <a:rPr lang="en-SG" dirty="0"/>
                  <a:t> means weight from node </a:t>
                </a:r>
                <a14:m>
                  <m:oMath xmlns:m="http://schemas.openxmlformats.org/officeDocument/2006/math">
                    <m:r>
                      <a:rPr lang="en-SG" i="1" dirty="0" smtClean="0">
                        <a:latin typeface="Cambria Math" panose="02040503050406030204" pitchFamily="18" charset="0"/>
                      </a:rPr>
                      <m:t>𝑎</m:t>
                    </m:r>
                  </m:oMath>
                </a14:m>
                <a:r>
                  <a:rPr lang="en-SG" dirty="0"/>
                  <a:t> to node </a:t>
                </a:r>
                <a14:m>
                  <m:oMath xmlns:m="http://schemas.openxmlformats.org/officeDocument/2006/math">
                    <m:r>
                      <a:rPr lang="en-SG" i="1" dirty="0" smtClean="0">
                        <a:latin typeface="Cambria Math" panose="02040503050406030204" pitchFamily="18" charset="0"/>
                      </a:rPr>
                      <m:t>𝑏</m:t>
                    </m:r>
                  </m:oMath>
                </a14:m>
                <a:endParaRPr lang="en-SG" dirty="0"/>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ea typeface="Cambria Math" panose="02040503050406030204" pitchFamily="18" charset="0"/>
                      </a:rPr>
                      <m:t>0</m:t>
                    </m:r>
                    <m:r>
                      <a:rPr lang="en-SG" i="1" smtClean="0">
                        <a:latin typeface="Cambria Math" panose="02040503050406030204" pitchFamily="18" charset="0"/>
                        <a:ea typeface="Cambria Math" panose="02040503050406030204" pitchFamily="18" charset="0"/>
                      </a:rPr>
                      <m:t>&lt;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r>
                      <a:rPr lang="en-SG"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1</m:t>
                    </m:r>
                  </m:oMath>
                </a14:m>
                <a:endParaRPr lang="en-SG" dirty="0"/>
              </a:p>
            </p:txBody>
          </p:sp>
        </mc:Choice>
        <mc:Fallback xmlns="">
          <p:sp>
            <p:nvSpPr>
              <p:cNvPr id="14" name="TextBox 13">
                <a:extLst>
                  <a:ext uri="{FF2B5EF4-FFF2-40B4-BE49-F238E27FC236}">
                    <a16:creationId xmlns:a16="http://schemas.microsoft.com/office/drawing/2014/main" id="{398AA343-92E4-46D6-BB48-CB4B67414482}"/>
                  </a:ext>
                </a:extLst>
              </p:cNvPr>
              <p:cNvSpPr txBox="1">
                <a:spLocks noRot="1" noChangeAspect="1" noMove="1" noResize="1" noEditPoints="1" noAdjustHandles="1" noChangeArrowheads="1" noChangeShapeType="1" noTextEdit="1"/>
              </p:cNvSpPr>
              <p:nvPr/>
            </p:nvSpPr>
            <p:spPr>
              <a:xfrm>
                <a:off x="6528786" y="5288701"/>
                <a:ext cx="4413901" cy="923330"/>
              </a:xfrm>
              <a:prstGeom prst="rect">
                <a:avLst/>
              </a:prstGeom>
              <a:blipFill>
                <a:blip r:embed="rId7"/>
                <a:stretch>
                  <a:fillRect l="-1243" t="-3974" b="-7285"/>
                </a:stretch>
              </a:blipFill>
            </p:spPr>
            <p:txBody>
              <a:bodyPr/>
              <a:lstStyle/>
              <a:p>
                <a:r>
                  <a:rPr lang="en-GB">
                    <a:noFill/>
                  </a:rPr>
                  <a:t> </a:t>
                </a:r>
              </a:p>
            </p:txBody>
          </p:sp>
        </mc:Fallback>
      </mc:AlternateContent>
      <p:sp>
        <p:nvSpPr>
          <p:cNvPr id="15" name="Arrow: Right 14">
            <a:extLst>
              <a:ext uri="{FF2B5EF4-FFF2-40B4-BE49-F238E27FC236}">
                <a16:creationId xmlns:a16="http://schemas.microsoft.com/office/drawing/2014/main" id="{0149FD9D-C5FB-4F93-85A0-25F8FECB69FA}"/>
              </a:ext>
            </a:extLst>
          </p:cNvPr>
          <p:cNvSpPr/>
          <p:nvPr/>
        </p:nvSpPr>
        <p:spPr>
          <a:xfrm>
            <a:off x="4149578" y="3458021"/>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83D0120D-C55A-49D7-95C3-368789A7B66D}"/>
              </a:ext>
            </a:extLst>
          </p:cNvPr>
          <p:cNvSpPr>
            <a:spLocks noGrp="1"/>
          </p:cNvSpPr>
          <p:nvPr>
            <p:ph type="sldNum" sz="quarter" idx="12"/>
          </p:nvPr>
        </p:nvSpPr>
        <p:spPr/>
        <p:txBody>
          <a:bodyPr/>
          <a:lstStyle/>
          <a:p>
            <a:fld id="{32C6877C-4AE1-4F63-BAE2-155794032CE1}" type="slidenum">
              <a:rPr lang="en-GB" smtClean="0"/>
              <a:t>14</a:t>
            </a:fld>
            <a:endParaRPr lang="en-GB"/>
          </a:p>
        </p:txBody>
      </p:sp>
      <p:sp>
        <p:nvSpPr>
          <p:cNvPr id="2" name="Date Placeholder 1">
            <a:extLst>
              <a:ext uri="{FF2B5EF4-FFF2-40B4-BE49-F238E27FC236}">
                <a16:creationId xmlns:a16="http://schemas.microsoft.com/office/drawing/2014/main" id="{911A34DA-1DDE-40FF-8E5F-8418E48810D6}"/>
              </a:ext>
            </a:extLst>
          </p:cNvPr>
          <p:cNvSpPr>
            <a:spLocks noGrp="1"/>
          </p:cNvSpPr>
          <p:nvPr>
            <p:ph type="dt" sz="half" idx="10"/>
          </p:nvPr>
        </p:nvSpPr>
        <p:spPr/>
        <p:txBody>
          <a:bodyPr/>
          <a:lstStyle/>
          <a:p>
            <a:fld id="{A4D0CC33-43EB-4738-9487-AF3EEA4A91DB}" type="datetime1">
              <a:rPr lang="en-GB" smtClean="0"/>
              <a:t>05/05/2020</a:t>
            </a:fld>
            <a:endParaRPr lang="en-GB"/>
          </a:p>
        </p:txBody>
      </p:sp>
    </p:spTree>
    <p:extLst>
      <p:ext uri="{BB962C8B-B14F-4D97-AF65-F5344CB8AC3E}">
        <p14:creationId xmlns:p14="http://schemas.microsoft.com/office/powerpoint/2010/main" val="248039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rPr>
                  <a:t>Weight</a:t>
                </a:r>
                <a:r>
                  <a:rPr lang="en-SG" sz="3600" b="1" dirty="0">
                    <a:solidFill>
                      <a:schemeClr val="bg1"/>
                    </a:solidFill>
                  </a:rPr>
                  <a:t> </a:t>
                </a:r>
                <a14:m>
                  <m:oMath xmlns:m="http://schemas.openxmlformats.org/officeDocument/2006/math">
                    <m:r>
                      <a:rPr lang="en-SG" sz="3600" b="1" i="1" smtClean="0">
                        <a:solidFill>
                          <a:schemeClr val="bg1"/>
                        </a:solidFill>
                        <a:latin typeface="Cambria Math" panose="02040503050406030204" pitchFamily="18" charset="0"/>
                        <a:ea typeface="Cambria Math" panose="02040503050406030204" pitchFamily="18" charset="0"/>
                      </a:rPr>
                      <m:t>→</m:t>
                    </m:r>
                  </m:oMath>
                </a14:m>
                <a:r>
                  <a:rPr lang="en-SG" sz="3600" b="1" dirty="0">
                    <a:solidFill>
                      <a:schemeClr val="bg1"/>
                    </a:solidFill>
                  </a:rPr>
                  <a:t> </a:t>
                </a:r>
                <a:r>
                  <a:rPr lang="en-SG" sz="3600" b="1" dirty="0">
                    <a:solidFill>
                      <a:schemeClr val="bg1"/>
                    </a:solidFill>
                    <a:latin typeface="ArialMT" pitchFamily="2" charset="0"/>
                  </a:rPr>
                  <a:t>Resistance</a:t>
                </a:r>
                <a:endParaRPr lang="en-GB" sz="1100" b="1" dirty="0">
                  <a:solidFill>
                    <a:srgbClr val="000000"/>
                  </a:solidFill>
                  <a:effectLst/>
                  <a:latin typeface="ArialMT" pitchFamily="2"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1FC3716-61A1-41C4-A53F-6BC1C1B50C35}"/>
                  </a:ext>
                </a:extLst>
              </p:cNvPr>
              <p:cNvSpPr/>
              <p:nvPr/>
            </p:nvSpPr>
            <p:spPr>
              <a:xfrm>
                <a:off x="2289649" y="2794907"/>
                <a:ext cx="7612701" cy="1822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34</m:t>
                                    </m:r>
                                  </m:sub>
                                </m:sSub>
                              </m:e>
                            </m:mr>
                          </m:m>
                        </m:e>
                      </m:d>
                      <m:r>
                        <a:rPr lang="en-SG" sz="2800" b="0" i="1" smtClean="0">
                          <a:latin typeface="Cambria Math" panose="02040503050406030204" pitchFamily="18" charset="0"/>
                          <a:ea typeface="Cambria Math" panose="02040503050406030204" pitchFamily="18" charset="0"/>
                        </a:rPr>
                        <m:t>→</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34</m:t>
                                    </m:r>
                                  </m:sub>
                                </m:sSub>
                              </m:e>
                            </m:mr>
                          </m:m>
                        </m:e>
                      </m:d>
                    </m:oMath>
                  </m:oMathPara>
                </a14:m>
                <a:endParaRPr lang="en-GB" sz="2800" dirty="0"/>
              </a:p>
            </p:txBody>
          </p:sp>
        </mc:Choice>
        <mc:Fallback xmlns="">
          <p:sp>
            <p:nvSpPr>
              <p:cNvPr id="16" name="Rectangle 15">
                <a:extLst>
                  <a:ext uri="{FF2B5EF4-FFF2-40B4-BE49-F238E27FC236}">
                    <a16:creationId xmlns:a16="http://schemas.microsoft.com/office/drawing/2014/main" id="{F1FC3716-61A1-41C4-A53F-6BC1C1B50C35}"/>
                  </a:ext>
                </a:extLst>
              </p:cNvPr>
              <p:cNvSpPr>
                <a:spLocks noRot="1" noChangeAspect="1" noMove="1" noResize="1" noEditPoints="1" noAdjustHandles="1" noChangeArrowheads="1" noChangeShapeType="1" noTextEdit="1"/>
              </p:cNvSpPr>
              <p:nvPr/>
            </p:nvSpPr>
            <p:spPr>
              <a:xfrm>
                <a:off x="2289649" y="2794907"/>
                <a:ext cx="7612701" cy="182216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ACCB15C-9172-453C-AC9D-64B6F1526147}"/>
                  </a:ext>
                </a:extLst>
              </p:cNvPr>
              <p:cNvSpPr>
                <a:spLocks noGrp="1"/>
              </p:cNvSpPr>
              <p:nvPr>
                <p:ph idx="1"/>
              </p:nvPr>
            </p:nvSpPr>
            <p:spPr>
              <a:xfrm>
                <a:off x="838200" y="5721291"/>
                <a:ext cx="10515600" cy="455671"/>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𝑅</m:t>
                      </m:r>
                      <m:r>
                        <a:rPr lang="en-SG" b="0" i="1" smtClean="0">
                          <a:latin typeface="Cambria Math" panose="02040503050406030204" pitchFamily="18" charset="0"/>
                        </a:rPr>
                        <m:t>=1/</m:t>
                      </m:r>
                      <m:r>
                        <a:rPr lang="en-SG" b="0" i="1" smtClean="0">
                          <a:latin typeface="Cambria Math" panose="02040503050406030204" pitchFamily="18" charset="0"/>
                        </a:rPr>
                        <m:t>𝑤</m:t>
                      </m:r>
                    </m:oMath>
                  </m:oMathPara>
                </a14:m>
                <a:endParaRPr lang="en-GB" dirty="0"/>
              </a:p>
            </p:txBody>
          </p:sp>
        </mc:Choice>
        <mc:Fallback xmlns="">
          <p:sp>
            <p:nvSpPr>
              <p:cNvPr id="17" name="Content Placeholder 2">
                <a:extLst>
                  <a:ext uri="{FF2B5EF4-FFF2-40B4-BE49-F238E27FC236}">
                    <a16:creationId xmlns:a16="http://schemas.microsoft.com/office/drawing/2014/main" id="{1ACCB15C-9172-453C-AC9D-64B6F1526147}"/>
                  </a:ext>
                </a:extLst>
              </p:cNvPr>
              <p:cNvSpPr>
                <a:spLocks noGrp="1" noRot="1" noChangeAspect="1" noMove="1" noResize="1" noEditPoints="1" noAdjustHandles="1" noChangeArrowheads="1" noChangeShapeType="1" noTextEdit="1"/>
              </p:cNvSpPr>
              <p:nvPr>
                <p:ph idx="1"/>
              </p:nvPr>
            </p:nvSpPr>
            <p:spPr>
              <a:xfrm>
                <a:off x="838200" y="5721291"/>
                <a:ext cx="10515600" cy="455671"/>
              </a:xfrm>
              <a:blipFill>
                <a:blip r:embed="rId7"/>
                <a:stretch>
                  <a:fillRect b="-17568"/>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367A4BB-47BA-4D8B-8C8E-5D699B95688A}"/>
              </a:ext>
            </a:extLst>
          </p:cNvPr>
          <p:cNvSpPr>
            <a:spLocks noGrp="1"/>
          </p:cNvSpPr>
          <p:nvPr>
            <p:ph type="sldNum" sz="quarter" idx="12"/>
          </p:nvPr>
        </p:nvSpPr>
        <p:spPr/>
        <p:txBody>
          <a:bodyPr/>
          <a:lstStyle/>
          <a:p>
            <a:fld id="{32C6877C-4AE1-4F63-BAE2-155794032CE1}" type="slidenum">
              <a:rPr lang="en-GB" smtClean="0"/>
              <a:t>15</a:t>
            </a:fld>
            <a:endParaRPr lang="en-GB"/>
          </a:p>
        </p:txBody>
      </p:sp>
      <p:sp>
        <p:nvSpPr>
          <p:cNvPr id="2" name="Date Placeholder 1">
            <a:extLst>
              <a:ext uri="{FF2B5EF4-FFF2-40B4-BE49-F238E27FC236}">
                <a16:creationId xmlns:a16="http://schemas.microsoft.com/office/drawing/2014/main" id="{BC60263F-64E2-407D-82E6-24C03E3B5E5A}"/>
              </a:ext>
            </a:extLst>
          </p:cNvPr>
          <p:cNvSpPr>
            <a:spLocks noGrp="1"/>
          </p:cNvSpPr>
          <p:nvPr>
            <p:ph type="dt" sz="half" idx="10"/>
          </p:nvPr>
        </p:nvSpPr>
        <p:spPr/>
        <p:txBody>
          <a:bodyPr/>
          <a:lstStyle/>
          <a:p>
            <a:fld id="{B0C64679-5041-4BD2-AA8C-94A01079EEF6}" type="datetime1">
              <a:rPr lang="en-GB" smtClean="0"/>
              <a:t>05/05/2020</a:t>
            </a:fld>
            <a:endParaRPr lang="en-GB"/>
          </a:p>
        </p:txBody>
      </p:sp>
    </p:spTree>
    <p:extLst>
      <p:ext uri="{BB962C8B-B14F-4D97-AF65-F5344CB8AC3E}">
        <p14:creationId xmlns:p14="http://schemas.microsoft.com/office/powerpoint/2010/main" val="4258717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chemeClr val="bg1"/>
                </a:solidFill>
                <a:latin typeface="ArialMT" pitchFamily="2" charset="0"/>
              </a:rPr>
              <a:t>Matrix Implementation</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DDF4232-772D-4663-9B7D-3A08C55FAEF9}"/>
                  </a:ext>
                </a:extLst>
              </p:cNvPr>
              <p:cNvSpPr/>
              <p:nvPr/>
            </p:nvSpPr>
            <p:spPr>
              <a:xfrm>
                <a:off x="1690488" y="2475565"/>
                <a:ext cx="9234900" cy="1906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3</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4</m:t>
                                    </m:r>
                                  </m:sub>
                                </m:sSub>
                              </m:e>
                            </m:mr>
                          </m:m>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4"/>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mr>
                          </m:m>
                        </m:e>
                      </m:d>
                      <m:d>
                        <m:dPr>
                          <m:ctrlPr>
                            <a:rPr lang="en-SG" i="1" smtClean="0">
                              <a:latin typeface="Cambria Math" panose="02040503050406030204" pitchFamily="18" charset="0"/>
                            </a:rPr>
                          </m:ctrlPr>
                        </m:dPr>
                        <m:e>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
                            </m:e>
                          </m:d>
                        </m:e>
                      </m:d>
                      <m:d>
                        <m:dPr>
                          <m:begChr m:val="["/>
                          <m:endChr m:val="]"/>
                          <m:ctrlPr>
                            <a:rPr lang="en-SG" b="0"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3</m:t>
                                    </m:r>
                                  </m:sub>
                                </m:sSub>
                              </m:e>
                            </m:mr>
                          </m:m>
                        </m:e>
                      </m:d>
                    </m:oMath>
                  </m:oMathPara>
                </a14:m>
                <a:endParaRPr lang="en-GB" dirty="0"/>
              </a:p>
            </p:txBody>
          </p:sp>
        </mc:Choice>
        <mc:Fallback xmlns="">
          <p:sp>
            <p:nvSpPr>
              <p:cNvPr id="4" name="Rectangle 3">
                <a:extLst>
                  <a:ext uri="{FF2B5EF4-FFF2-40B4-BE49-F238E27FC236}">
                    <a16:creationId xmlns:a16="http://schemas.microsoft.com/office/drawing/2014/main" id="{7DDF4232-772D-4663-9B7D-3A08C55FAEF9}"/>
                  </a:ext>
                </a:extLst>
              </p:cNvPr>
              <p:cNvSpPr>
                <a:spLocks noRot="1" noChangeAspect="1" noMove="1" noResize="1" noEditPoints="1" noAdjustHandles="1" noChangeArrowheads="1" noChangeShapeType="1" noTextEdit="1"/>
              </p:cNvSpPr>
              <p:nvPr/>
            </p:nvSpPr>
            <p:spPr>
              <a:xfrm>
                <a:off x="1690488" y="2475565"/>
                <a:ext cx="9234900" cy="1906869"/>
              </a:xfrm>
              <a:prstGeom prst="rect">
                <a:avLst/>
              </a:prstGeom>
              <a:blipFill>
                <a:blip r:embed="rId5"/>
                <a:stretch>
                  <a:fillRect/>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92E0D836-90B7-4BC8-836D-B555705BAD61}"/>
              </a:ext>
            </a:extLst>
          </p:cNvPr>
          <p:cNvSpPr>
            <a:spLocks noGrp="1"/>
          </p:cNvSpPr>
          <p:nvPr>
            <p:ph type="sldNum" sz="quarter" idx="12"/>
          </p:nvPr>
        </p:nvSpPr>
        <p:spPr/>
        <p:txBody>
          <a:bodyPr/>
          <a:lstStyle/>
          <a:p>
            <a:fld id="{32C6877C-4AE1-4F63-BAE2-155794032CE1}" type="slidenum">
              <a:rPr lang="en-GB" smtClean="0"/>
              <a:t>16</a:t>
            </a:fld>
            <a:endParaRPr lang="en-GB"/>
          </a:p>
        </p:txBody>
      </p:sp>
      <p:sp>
        <p:nvSpPr>
          <p:cNvPr id="2" name="Date Placeholder 1">
            <a:extLst>
              <a:ext uri="{FF2B5EF4-FFF2-40B4-BE49-F238E27FC236}">
                <a16:creationId xmlns:a16="http://schemas.microsoft.com/office/drawing/2014/main" id="{693137A1-09C4-47CB-A78A-02A7224BDD03}"/>
              </a:ext>
            </a:extLst>
          </p:cNvPr>
          <p:cNvSpPr>
            <a:spLocks noGrp="1"/>
          </p:cNvSpPr>
          <p:nvPr>
            <p:ph type="dt" sz="half" idx="10"/>
          </p:nvPr>
        </p:nvSpPr>
        <p:spPr/>
        <p:txBody>
          <a:bodyPr/>
          <a:lstStyle/>
          <a:p>
            <a:fld id="{173A6DB0-E6D1-47CA-9C59-0357CBB07377}" type="datetime1">
              <a:rPr lang="en-GB" smtClean="0"/>
              <a:t>05/05/2020</a:t>
            </a:fld>
            <a:endParaRPr lang="en-GB"/>
          </a:p>
        </p:txBody>
      </p:sp>
    </p:spTree>
    <p:extLst>
      <p:ext uri="{BB962C8B-B14F-4D97-AF65-F5344CB8AC3E}">
        <p14:creationId xmlns:p14="http://schemas.microsoft.com/office/powerpoint/2010/main" val="3673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Cadence Development Environment with 65nm PDK</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0" name="Content Placeholder 3">
            <a:extLst>
              <a:ext uri="{FF2B5EF4-FFF2-40B4-BE49-F238E27FC236}">
                <a16:creationId xmlns:a16="http://schemas.microsoft.com/office/drawing/2014/main" id="{D46DBCA9-C32B-40EC-9421-018F5D54717E}"/>
              </a:ext>
            </a:extLst>
          </p:cNvPr>
          <p:cNvPicPr>
            <a:picLocks noGrp="1" noChangeAspect="1"/>
          </p:cNvPicPr>
          <p:nvPr>
            <p:ph idx="1"/>
          </p:nvPr>
        </p:nvPicPr>
        <p:blipFill rotWithShape="1">
          <a:blip r:embed="rId5"/>
          <a:srcRect t="5086" b="4111"/>
          <a:stretch/>
        </p:blipFill>
        <p:spPr>
          <a:xfrm>
            <a:off x="1014494" y="1297673"/>
            <a:ext cx="9910894" cy="5062246"/>
          </a:xfrm>
          <a:prstGeom prst="rect">
            <a:avLst/>
          </a:prstGeom>
        </p:spPr>
      </p:pic>
      <p:sp>
        <p:nvSpPr>
          <p:cNvPr id="5" name="Slide Number Placeholder 4">
            <a:extLst>
              <a:ext uri="{FF2B5EF4-FFF2-40B4-BE49-F238E27FC236}">
                <a16:creationId xmlns:a16="http://schemas.microsoft.com/office/drawing/2014/main" id="{2F84BB86-BC0B-47A6-9D92-69F1819D5862}"/>
              </a:ext>
            </a:extLst>
          </p:cNvPr>
          <p:cNvSpPr>
            <a:spLocks noGrp="1"/>
          </p:cNvSpPr>
          <p:nvPr>
            <p:ph type="sldNum" sz="quarter" idx="12"/>
          </p:nvPr>
        </p:nvSpPr>
        <p:spPr/>
        <p:txBody>
          <a:bodyPr/>
          <a:lstStyle/>
          <a:p>
            <a:fld id="{32C6877C-4AE1-4F63-BAE2-155794032CE1}" type="slidenum">
              <a:rPr lang="en-GB" smtClean="0"/>
              <a:t>17</a:t>
            </a:fld>
            <a:endParaRPr lang="en-GB"/>
          </a:p>
        </p:txBody>
      </p:sp>
      <p:sp>
        <p:nvSpPr>
          <p:cNvPr id="2" name="Date Placeholder 1">
            <a:extLst>
              <a:ext uri="{FF2B5EF4-FFF2-40B4-BE49-F238E27FC236}">
                <a16:creationId xmlns:a16="http://schemas.microsoft.com/office/drawing/2014/main" id="{007F000B-3122-4F81-B51E-BCFF01B79CA5}"/>
              </a:ext>
            </a:extLst>
          </p:cNvPr>
          <p:cNvSpPr>
            <a:spLocks noGrp="1"/>
          </p:cNvSpPr>
          <p:nvPr>
            <p:ph type="dt" sz="half" idx="10"/>
          </p:nvPr>
        </p:nvSpPr>
        <p:spPr/>
        <p:txBody>
          <a:bodyPr/>
          <a:lstStyle/>
          <a:p>
            <a:fld id="{83720CD2-28E0-4B56-9EA3-08B121DF15C8}" type="datetime1">
              <a:rPr lang="en-GB" smtClean="0"/>
              <a:t>05/05/2020</a:t>
            </a:fld>
            <a:endParaRPr lang="en-GB"/>
          </a:p>
        </p:txBody>
      </p:sp>
    </p:spTree>
    <p:extLst>
      <p:ext uri="{BB962C8B-B14F-4D97-AF65-F5344CB8AC3E}">
        <p14:creationId xmlns:p14="http://schemas.microsoft.com/office/powerpoint/2010/main" val="3628235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Code Files</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468D47B-F621-4627-9B23-A194227DE76C}"/>
                  </a:ext>
                </a:extLst>
              </p:cNvPr>
              <p:cNvSpPr>
                <a:spLocks noGrp="1"/>
              </p:cNvSpPr>
              <p:nvPr>
                <p:ph idx="1"/>
              </p:nvPr>
            </p:nvSpPr>
            <p:spPr>
              <a:xfrm>
                <a:off x="838200" y="1825625"/>
                <a:ext cx="10515600" cy="4351338"/>
              </a:xfrm>
            </p:spPr>
            <p:txBody>
              <a:bodyPr/>
              <a:lstStyle/>
              <a:p>
                <a:r>
                  <a:rPr lang="en-SG" dirty="0"/>
                  <a:t>SKILL file (codes scalable schematic design) – scaled.il</a:t>
                </a:r>
              </a:p>
              <a:p>
                <a:r>
                  <a:rPr lang="en-SG" dirty="0"/>
                  <a:t>OCEAN file (codes automated simulation workflow) – </a:t>
                </a:r>
                <a:r>
                  <a:rPr lang="en-SG" dirty="0" err="1"/>
                  <a:t>vlsim.ocn</a:t>
                </a:r>
                <a:endParaRPr lang="en-SG" dirty="0"/>
              </a:p>
              <a:p>
                <a:r>
                  <a:rPr lang="en-SG" dirty="0"/>
                  <a:t>PYTHON file (generates data files </a:t>
                </a:r>
                <a:r>
                  <a:rPr lang="en-SG" dirty="0" err="1"/>
                  <a:t>v_arr</a:t>
                </a:r>
                <a:r>
                  <a:rPr lang="en-SG" dirty="0"/>
                  <a:t> &amp; </a:t>
                </a:r>
                <a:r>
                  <a:rPr lang="en-SG" dirty="0" err="1"/>
                  <a:t>r_arr</a:t>
                </a:r>
                <a:r>
                  <a:rPr lang="en-SG" dirty="0"/>
                  <a:t>) – initvar.py</a:t>
                </a:r>
              </a:p>
              <a:p>
                <a:r>
                  <a:rPr lang="en-SG" dirty="0"/>
                  <a:t>Data files</a:t>
                </a:r>
              </a:p>
              <a:p>
                <a:pPr lvl="1">
                  <a:buFontTx/>
                  <a:buChar char="-"/>
                </a:pPr>
                <a:r>
                  <a:rPr lang="en-SG" dirty="0" err="1"/>
                  <a:t>v_arr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oMath>
                </a14:m>
                <a:r>
                  <a:rPr lang="en-SG" dirty="0"/>
                  <a:t>)</a:t>
                </a:r>
              </a:p>
              <a:p>
                <a:pPr lvl="1">
                  <a:buFontTx/>
                  <a:buChar char="-"/>
                </a:pPr>
                <a:r>
                  <a:rPr lang="en-SG" dirty="0" err="1"/>
                  <a:t>r_arr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𝑛𝑚</m:t>
                        </m:r>
                      </m:sub>
                    </m:sSub>
                  </m:oMath>
                </a14:m>
                <a:r>
                  <a:rPr lang="en-SG" dirty="0"/>
                  <a:t>)</a:t>
                </a:r>
              </a:p>
              <a:p>
                <a:pPr lvl="1">
                  <a:buFontTx/>
                  <a:buChar char="-"/>
                </a:pPr>
                <a:r>
                  <a:rPr lang="en-SG" dirty="0" err="1"/>
                  <a:t>sumVlsiSetup</a:t>
                </a:r>
                <a:r>
                  <a:rPr lang="en-SG" dirty="0"/>
                  <a:t> (set </a:t>
                </a:r>
                <a14:m>
                  <m:oMath xmlns:m="http://schemas.openxmlformats.org/officeDocument/2006/math">
                    <m:r>
                      <a:rPr lang="en-SG" b="0" i="1" smtClean="0">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values)</a:t>
                </a:r>
              </a:p>
            </p:txBody>
          </p:sp>
        </mc:Choice>
        <mc:Fallback xmlns="">
          <p:sp>
            <p:nvSpPr>
              <p:cNvPr id="8" name="Content Placeholder 2">
                <a:extLst>
                  <a:ext uri="{FF2B5EF4-FFF2-40B4-BE49-F238E27FC236}">
                    <a16:creationId xmlns:a16="http://schemas.microsoft.com/office/drawing/2014/main" id="{A468D47B-F621-4627-9B23-A194227DE76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043" t="-2241"/>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08B31026-17C6-4F02-9A8A-4E9CDF6D7C8E}"/>
              </a:ext>
            </a:extLst>
          </p:cNvPr>
          <p:cNvSpPr>
            <a:spLocks noGrp="1"/>
          </p:cNvSpPr>
          <p:nvPr>
            <p:ph type="sldNum" sz="quarter" idx="12"/>
          </p:nvPr>
        </p:nvSpPr>
        <p:spPr/>
        <p:txBody>
          <a:bodyPr/>
          <a:lstStyle/>
          <a:p>
            <a:fld id="{32C6877C-4AE1-4F63-BAE2-155794032CE1}" type="slidenum">
              <a:rPr lang="en-GB" smtClean="0"/>
              <a:t>18</a:t>
            </a:fld>
            <a:endParaRPr lang="en-GB"/>
          </a:p>
        </p:txBody>
      </p:sp>
      <p:sp>
        <p:nvSpPr>
          <p:cNvPr id="2" name="Date Placeholder 1">
            <a:extLst>
              <a:ext uri="{FF2B5EF4-FFF2-40B4-BE49-F238E27FC236}">
                <a16:creationId xmlns:a16="http://schemas.microsoft.com/office/drawing/2014/main" id="{5DBDD94C-714C-4825-BA9D-4426DF8CFC68}"/>
              </a:ext>
            </a:extLst>
          </p:cNvPr>
          <p:cNvSpPr>
            <a:spLocks noGrp="1"/>
          </p:cNvSpPr>
          <p:nvPr>
            <p:ph type="dt" sz="half" idx="10"/>
          </p:nvPr>
        </p:nvSpPr>
        <p:spPr/>
        <p:txBody>
          <a:bodyPr/>
          <a:lstStyle/>
          <a:p>
            <a:fld id="{6D9D164B-DCA2-4BA9-9289-81AFD83D7AFA}" type="datetime1">
              <a:rPr lang="en-GB" smtClean="0"/>
              <a:t>05/05/2020</a:t>
            </a:fld>
            <a:endParaRPr lang="en-GB"/>
          </a:p>
        </p:txBody>
      </p:sp>
    </p:spTree>
    <p:extLst>
      <p:ext uri="{BB962C8B-B14F-4D97-AF65-F5344CB8AC3E}">
        <p14:creationId xmlns:p14="http://schemas.microsoft.com/office/powerpoint/2010/main" val="192560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Programmable Scalable Network (Generated)</a:t>
            </a:r>
            <a:endParaRPr lang="en-GB" sz="1100" b="1" dirty="0">
              <a:solidFill>
                <a:srgbClr val="000000"/>
              </a:solidFill>
              <a:effectLst/>
              <a:latin typeface="ArialMT" pitchFamily="2" charset="0"/>
              <a:ea typeface="Calibri" panose="020F0502020204030204" pitchFamily="34" charset="0"/>
            </a:endParaRPr>
          </a:p>
        </p:txBody>
      </p:sp>
      <p:pic>
        <p:nvPicPr>
          <p:cNvPr id="8" name="Picture 7">
            <a:extLst>
              <a:ext uri="{FF2B5EF4-FFF2-40B4-BE49-F238E27FC236}">
                <a16:creationId xmlns:a16="http://schemas.microsoft.com/office/drawing/2014/main" id="{A59057D1-D44C-40F6-A72C-02FB181CB2AC}"/>
              </a:ext>
            </a:extLst>
          </p:cNvPr>
          <p:cNvPicPr>
            <a:picLocks noChangeAspect="1"/>
          </p:cNvPicPr>
          <p:nvPr/>
        </p:nvPicPr>
        <p:blipFill>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1296772" y="587084"/>
            <a:ext cx="5434286" cy="6351429"/>
          </a:xfrm>
          <a:prstGeom prst="rect">
            <a:avLst/>
          </a:prstGeom>
        </p:spPr>
      </p:pic>
      <p:sp>
        <p:nvSpPr>
          <p:cNvPr id="9" name="Rectangle 8">
            <a:extLst>
              <a:ext uri="{FF2B5EF4-FFF2-40B4-BE49-F238E27FC236}">
                <a16:creationId xmlns:a16="http://schemas.microsoft.com/office/drawing/2014/main" id="{4A5CF062-1837-415B-8F19-A8A860BC1645}"/>
              </a:ext>
            </a:extLst>
          </p:cNvPr>
          <p:cNvSpPr/>
          <p:nvPr/>
        </p:nvSpPr>
        <p:spPr>
          <a:xfrm>
            <a:off x="8524178" y="3341951"/>
            <a:ext cx="2594030" cy="954107"/>
          </a:xfrm>
          <a:prstGeom prst="rect">
            <a:avLst/>
          </a:prstGeom>
        </p:spPr>
        <p:txBody>
          <a:bodyPr wrap="square">
            <a:spAutoFit/>
          </a:bodyPr>
          <a:lstStyle/>
          <a:p>
            <a:r>
              <a:rPr lang="en-SG" sz="2800" dirty="0"/>
              <a:t>4 by 4 synapses</a:t>
            </a:r>
          </a:p>
          <a:p>
            <a:r>
              <a:rPr lang="en-SG" sz="2800" dirty="0"/>
              <a:t>4 neurons</a:t>
            </a:r>
            <a:endParaRPr lang="en-GB" sz="2800" dirty="0"/>
          </a:p>
        </p:txBody>
      </p:sp>
      <p:sp>
        <p:nvSpPr>
          <p:cNvPr id="5" name="Slide Number Placeholder 4">
            <a:extLst>
              <a:ext uri="{FF2B5EF4-FFF2-40B4-BE49-F238E27FC236}">
                <a16:creationId xmlns:a16="http://schemas.microsoft.com/office/drawing/2014/main" id="{109D763D-52C6-4B6C-B8EB-70C8C6825D61}"/>
              </a:ext>
            </a:extLst>
          </p:cNvPr>
          <p:cNvSpPr>
            <a:spLocks noGrp="1"/>
          </p:cNvSpPr>
          <p:nvPr>
            <p:ph type="sldNum" sz="quarter" idx="12"/>
          </p:nvPr>
        </p:nvSpPr>
        <p:spPr/>
        <p:txBody>
          <a:bodyPr/>
          <a:lstStyle/>
          <a:p>
            <a:fld id="{32C6877C-4AE1-4F63-BAE2-155794032CE1}" type="slidenum">
              <a:rPr lang="en-GB" smtClean="0"/>
              <a:t>19</a:t>
            </a:fld>
            <a:endParaRPr lang="en-GB"/>
          </a:p>
        </p:txBody>
      </p:sp>
      <p:sp>
        <p:nvSpPr>
          <p:cNvPr id="2" name="Date Placeholder 1">
            <a:extLst>
              <a:ext uri="{FF2B5EF4-FFF2-40B4-BE49-F238E27FC236}">
                <a16:creationId xmlns:a16="http://schemas.microsoft.com/office/drawing/2014/main" id="{3A4A9BD2-2AB9-4422-A4B5-A56AA78F595D}"/>
              </a:ext>
            </a:extLst>
          </p:cNvPr>
          <p:cNvSpPr>
            <a:spLocks noGrp="1"/>
          </p:cNvSpPr>
          <p:nvPr>
            <p:ph type="dt" sz="half" idx="10"/>
          </p:nvPr>
        </p:nvSpPr>
        <p:spPr/>
        <p:txBody>
          <a:bodyPr/>
          <a:lstStyle/>
          <a:p>
            <a:fld id="{024E6418-9523-4B7C-AA8E-D1B448F6F993}" type="datetime1">
              <a:rPr lang="en-GB" smtClean="0"/>
              <a:t>05/05/2020</a:t>
            </a:fld>
            <a:endParaRPr lang="en-GB"/>
          </a:p>
        </p:txBody>
      </p:sp>
    </p:spTree>
    <p:extLst>
      <p:ext uri="{BB962C8B-B14F-4D97-AF65-F5344CB8AC3E}">
        <p14:creationId xmlns:p14="http://schemas.microsoft.com/office/powerpoint/2010/main" val="336028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70F51E1-5560-4EBB-8138-EA35366F8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832" y="1729424"/>
            <a:ext cx="4360514" cy="3852153"/>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9251574"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Introduction</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1" name="Picture 10">
            <a:extLst>
              <a:ext uri="{FF2B5EF4-FFF2-40B4-BE49-F238E27FC236}">
                <a16:creationId xmlns:a16="http://schemas.microsoft.com/office/drawing/2014/main" id="{001A204F-6A03-44C9-92FF-9A180D0EE2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053" y="2130802"/>
            <a:ext cx="3914862" cy="2936147"/>
          </a:xfrm>
          <a:prstGeom prst="rect">
            <a:avLst/>
          </a:prstGeom>
        </p:spPr>
      </p:pic>
      <p:pic>
        <p:nvPicPr>
          <p:cNvPr id="12" name="Picture 11">
            <a:extLst>
              <a:ext uri="{FF2B5EF4-FFF2-40B4-BE49-F238E27FC236}">
                <a16:creationId xmlns:a16="http://schemas.microsoft.com/office/drawing/2014/main" id="{146576D7-D2BF-45D1-A991-497C9BFC7C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6087" y="2244054"/>
            <a:ext cx="4234004" cy="2822895"/>
          </a:xfrm>
          <a:prstGeom prst="rect">
            <a:avLst/>
          </a:prstGeom>
        </p:spPr>
      </p:pic>
      <p:sp>
        <p:nvSpPr>
          <p:cNvPr id="4" name="Arrow: Right 3">
            <a:extLst>
              <a:ext uri="{FF2B5EF4-FFF2-40B4-BE49-F238E27FC236}">
                <a16:creationId xmlns:a16="http://schemas.microsoft.com/office/drawing/2014/main" id="{8C8BAA46-B7A5-4F93-834E-02273B89EF22}"/>
              </a:ext>
            </a:extLst>
          </p:cNvPr>
          <p:cNvSpPr/>
          <p:nvPr/>
        </p:nvSpPr>
        <p:spPr>
          <a:xfrm>
            <a:off x="5620624" y="3429000"/>
            <a:ext cx="947956" cy="3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8E7C6CD7-2D58-4903-A71E-794C91044790}"/>
              </a:ext>
            </a:extLst>
          </p:cNvPr>
          <p:cNvSpPr>
            <a:spLocks noGrp="1"/>
          </p:cNvSpPr>
          <p:nvPr>
            <p:ph type="sldNum" sz="quarter" idx="12"/>
          </p:nvPr>
        </p:nvSpPr>
        <p:spPr/>
        <p:txBody>
          <a:bodyPr/>
          <a:lstStyle/>
          <a:p>
            <a:fld id="{32C6877C-4AE1-4F63-BAE2-155794032CE1}" type="slidenum">
              <a:rPr lang="en-GB" smtClean="0"/>
              <a:t>2</a:t>
            </a:fld>
            <a:endParaRPr lang="en-GB"/>
          </a:p>
        </p:txBody>
      </p:sp>
      <p:pic>
        <p:nvPicPr>
          <p:cNvPr id="7" name="Picture 6" descr="A circuit board&#10;&#10;Description automatically generated">
            <a:extLst>
              <a:ext uri="{FF2B5EF4-FFF2-40B4-BE49-F238E27FC236}">
                <a16:creationId xmlns:a16="http://schemas.microsoft.com/office/drawing/2014/main" id="{DC96AF0B-6330-43AD-8041-DAC24FB294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6435" y="1781545"/>
            <a:ext cx="4784271" cy="4430486"/>
          </a:xfrm>
          <a:prstGeom prst="rect">
            <a:avLst/>
          </a:prstGeom>
          <a:ln w="15875">
            <a:solidFill>
              <a:srgbClr val="FF0000"/>
            </a:solidFill>
          </a:ln>
        </p:spPr>
      </p:pic>
      <p:sp>
        <p:nvSpPr>
          <p:cNvPr id="8" name="Oval 7">
            <a:extLst>
              <a:ext uri="{FF2B5EF4-FFF2-40B4-BE49-F238E27FC236}">
                <a16:creationId xmlns:a16="http://schemas.microsoft.com/office/drawing/2014/main" id="{923520EC-FAEC-4921-B442-32767CCAE36F}"/>
              </a:ext>
            </a:extLst>
          </p:cNvPr>
          <p:cNvSpPr/>
          <p:nvPr/>
        </p:nvSpPr>
        <p:spPr>
          <a:xfrm>
            <a:off x="7954527" y="2036426"/>
            <a:ext cx="656073" cy="4152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643D0387-1FD6-40FA-BFE0-BE3F99C560E8}"/>
              </a:ext>
            </a:extLst>
          </p:cNvPr>
          <p:cNvCxnSpPr>
            <a:cxnSpLocks/>
            <a:stCxn id="8" idx="3"/>
            <a:endCxn id="7" idx="3"/>
          </p:cNvCxnSpPr>
          <p:nvPr/>
        </p:nvCxnSpPr>
        <p:spPr>
          <a:xfrm flipH="1">
            <a:off x="6830706" y="2390866"/>
            <a:ext cx="1219901" cy="160592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CEA86BA-2378-4412-B933-19AEB2B2916A}"/>
              </a:ext>
            </a:extLst>
          </p:cNvPr>
          <p:cNvSpPr>
            <a:spLocks noGrp="1"/>
          </p:cNvSpPr>
          <p:nvPr>
            <p:ph type="dt" sz="half" idx="10"/>
          </p:nvPr>
        </p:nvSpPr>
        <p:spPr/>
        <p:txBody>
          <a:bodyPr/>
          <a:lstStyle/>
          <a:p>
            <a:fld id="{B5AA89EA-7916-4FEE-A08D-17D6B24C96AE}" type="datetime1">
              <a:rPr lang="en-GB" smtClean="0"/>
              <a:t>05/05/2020</a:t>
            </a:fld>
            <a:endParaRPr lang="en-GB"/>
          </a:p>
        </p:txBody>
      </p:sp>
    </p:spTree>
    <p:extLst>
      <p:ext uri="{BB962C8B-B14F-4D97-AF65-F5344CB8AC3E}">
        <p14:creationId xmlns:p14="http://schemas.microsoft.com/office/powerpoint/2010/main" val="177488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3.125E-6 -1.85185E-6 L -0.51771 -1.85185E-6 " pathEditMode="relative" rAng="0" ptsTypes="AA">
                                      <p:cBhvr>
                                        <p:cTn id="9" dur="750" fill="hold"/>
                                        <p:tgtEl>
                                          <p:spTgt spid="12"/>
                                        </p:tgtEl>
                                        <p:attrNameLst>
                                          <p:attrName>ppt_x</p:attrName>
                                          <p:attrName>ppt_y</p:attrName>
                                        </p:attrNameLst>
                                      </p:cBhvr>
                                      <p:rCtr x="-25885" y="0"/>
                                    </p:animMotion>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22" presetClass="entr" presetSubtype="1" fill="hold"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250"/>
                                        <p:tgtEl>
                                          <p:spTgt spid="10"/>
                                        </p:tgtEl>
                                      </p:cBhvr>
                                    </p:animEffect>
                                  </p:childTnLst>
                                </p:cTn>
                              </p:par>
                              <p:par>
                                <p:cTn id="21" presetID="10" presetClass="entr" presetSubtype="0" fill="hold"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Programmable Scalable Network (Generated)</a:t>
            </a:r>
            <a:endParaRPr lang="en-GB" sz="1100" b="1" dirty="0">
              <a:solidFill>
                <a:srgbClr val="000000"/>
              </a:solidFill>
              <a:effectLst/>
              <a:latin typeface="ArialMT" pitchFamily="2" charset="0"/>
              <a:ea typeface="Calibri" panose="020F0502020204030204" pitchFamily="34" charset="0"/>
            </a:endParaRPr>
          </a:p>
        </p:txBody>
      </p:sp>
      <p:pic>
        <p:nvPicPr>
          <p:cNvPr id="9" name="Picture 8">
            <a:extLst>
              <a:ext uri="{FF2B5EF4-FFF2-40B4-BE49-F238E27FC236}">
                <a16:creationId xmlns:a16="http://schemas.microsoft.com/office/drawing/2014/main" id="{643BBAD4-BA28-464F-BAB3-DEFAF835BC5A}"/>
              </a:ext>
            </a:extLst>
          </p:cNvPr>
          <p:cNvPicPr>
            <a:picLocks noChangeAspect="1"/>
          </p:cNvPicPr>
          <p:nvPr/>
        </p:nvPicPr>
        <p:blipFill rotWithShape="1">
          <a:blip r:embed="rId5">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l="3984" t="3431" r="3672" b="3465"/>
          <a:stretch/>
        </p:blipFill>
        <p:spPr>
          <a:xfrm>
            <a:off x="1410840" y="1761767"/>
            <a:ext cx="9792924" cy="4672765"/>
          </a:xfrm>
          <a:prstGeom prst="rect">
            <a:avLst/>
          </a:prstGeom>
        </p:spPr>
      </p:pic>
      <p:sp>
        <p:nvSpPr>
          <p:cNvPr id="2" name="Rectangle 1">
            <a:extLst>
              <a:ext uri="{FF2B5EF4-FFF2-40B4-BE49-F238E27FC236}">
                <a16:creationId xmlns:a16="http://schemas.microsoft.com/office/drawing/2014/main" id="{898B6AB0-F87D-4108-8033-BC41F1AC910F}"/>
              </a:ext>
            </a:extLst>
          </p:cNvPr>
          <p:cNvSpPr/>
          <p:nvPr/>
        </p:nvSpPr>
        <p:spPr>
          <a:xfrm>
            <a:off x="0" y="1169246"/>
            <a:ext cx="5092117" cy="523220"/>
          </a:xfrm>
          <a:prstGeom prst="rect">
            <a:avLst/>
          </a:prstGeom>
        </p:spPr>
        <p:txBody>
          <a:bodyPr wrap="square">
            <a:spAutoFit/>
          </a:bodyPr>
          <a:lstStyle/>
          <a:p>
            <a:r>
              <a:rPr lang="en-SG" sz="2800" dirty="0"/>
              <a:t>40 by 40 synapses, 40 neurons</a:t>
            </a:r>
            <a:endParaRPr lang="en-GB" sz="2800" dirty="0"/>
          </a:p>
        </p:txBody>
      </p:sp>
      <p:sp>
        <p:nvSpPr>
          <p:cNvPr id="6" name="Slide Number Placeholder 5">
            <a:extLst>
              <a:ext uri="{FF2B5EF4-FFF2-40B4-BE49-F238E27FC236}">
                <a16:creationId xmlns:a16="http://schemas.microsoft.com/office/drawing/2014/main" id="{E1F32569-8672-4844-84CC-C0735AFCD28B}"/>
              </a:ext>
            </a:extLst>
          </p:cNvPr>
          <p:cNvSpPr>
            <a:spLocks noGrp="1"/>
          </p:cNvSpPr>
          <p:nvPr>
            <p:ph type="sldNum" sz="quarter" idx="12"/>
          </p:nvPr>
        </p:nvSpPr>
        <p:spPr/>
        <p:txBody>
          <a:bodyPr/>
          <a:lstStyle/>
          <a:p>
            <a:fld id="{32C6877C-4AE1-4F63-BAE2-155794032CE1}" type="slidenum">
              <a:rPr lang="en-GB" smtClean="0"/>
              <a:t>20</a:t>
            </a:fld>
            <a:endParaRPr lang="en-GB"/>
          </a:p>
        </p:txBody>
      </p:sp>
      <p:sp>
        <p:nvSpPr>
          <p:cNvPr id="3" name="Date Placeholder 2">
            <a:extLst>
              <a:ext uri="{FF2B5EF4-FFF2-40B4-BE49-F238E27FC236}">
                <a16:creationId xmlns:a16="http://schemas.microsoft.com/office/drawing/2014/main" id="{5DA99283-E347-4F43-ABEA-14D468DD6C6E}"/>
              </a:ext>
            </a:extLst>
          </p:cNvPr>
          <p:cNvSpPr>
            <a:spLocks noGrp="1"/>
          </p:cNvSpPr>
          <p:nvPr>
            <p:ph type="dt" sz="half" idx="10"/>
          </p:nvPr>
        </p:nvSpPr>
        <p:spPr/>
        <p:txBody>
          <a:bodyPr/>
          <a:lstStyle/>
          <a:p>
            <a:fld id="{FDAC2319-E022-42DC-A1CD-5F544C2EFB41}" type="datetime1">
              <a:rPr lang="en-GB" smtClean="0"/>
              <a:t>05/05/2020</a:t>
            </a:fld>
            <a:endParaRPr lang="en-GB"/>
          </a:p>
        </p:txBody>
      </p:sp>
    </p:spTree>
    <p:extLst>
      <p:ext uri="{BB962C8B-B14F-4D97-AF65-F5344CB8AC3E}">
        <p14:creationId xmlns:p14="http://schemas.microsoft.com/office/powerpoint/2010/main" val="250741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Pre-Simulation Result (Outline)</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D6367218-4F34-4839-BBBA-EB26BDC8F551}"/>
                  </a:ext>
                </a:extLst>
              </p:cNvPr>
              <p:cNvSpPr>
                <a:spLocks noGrp="1"/>
              </p:cNvSpPr>
              <p:nvPr>
                <p:ph idx="1"/>
              </p:nvPr>
            </p:nvSpPr>
            <p:spPr>
              <a:xfrm>
                <a:off x="913699" y="1854962"/>
                <a:ext cx="11065779" cy="3554602"/>
              </a:xfrm>
            </p:spPr>
            <p:txBody>
              <a:bodyPr>
                <a:normAutofit/>
              </a:bodyPr>
              <a:lstStyle/>
              <a:p>
                <a:r>
                  <a:rPr lang="en-SG" dirty="0"/>
                  <a:t>Choice between NMOS and PMOS</a:t>
                </a:r>
              </a:p>
              <a:p>
                <a:r>
                  <a:rPr lang="en-SG" dirty="0"/>
                  <a:t>20 by n synapses without NMOS to find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(All same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a:t>
                </a:r>
              </a:p>
              <a:p>
                <a:r>
                  <a:rPr lang="en-SG" dirty="0"/>
                  <a:t>20 by 784 synapses with NMOS &amp; synapses (1k</a:t>
                </a:r>
                <a14:m>
                  <m:oMath xmlns:m="http://schemas.openxmlformats.org/officeDocument/2006/math">
                    <m:r>
                      <m:rPr>
                        <m:sty m:val="p"/>
                      </m:rPr>
                      <a:rPr lang="en-SG">
                        <a:latin typeface="Cambria Math" panose="02040503050406030204" pitchFamily="18" charset="0"/>
                      </a:rPr>
                      <m:t>Ω</m:t>
                    </m:r>
                  </m:oMath>
                </a14:m>
                <a:r>
                  <a:rPr lang="en-SG" dirty="0"/>
                  <a:t> to 3k</a:t>
                </a:r>
                <a14:m>
                  <m:oMath xmlns:m="http://schemas.openxmlformats.org/officeDocument/2006/math">
                    <m:r>
                      <m:rPr>
                        <m:sty m:val="p"/>
                      </m:rPr>
                      <a:rPr lang="en-SG">
                        <a:latin typeface="Cambria Math" panose="02040503050406030204" pitchFamily="18" charset="0"/>
                      </a:rPr>
                      <m:t>Ω</m:t>
                    </m:r>
                  </m:oMath>
                </a14:m>
                <a:r>
                  <a:rPr lang="en-SG" dirty="0"/>
                  <a:t> resistance array in 8 steps) and all different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(1000</a:t>
                </a:r>
                <a14:m>
                  <m:oMath xmlns:m="http://schemas.openxmlformats.org/officeDocument/2006/math">
                    <m:r>
                      <m:rPr>
                        <m:sty m:val="p"/>
                      </m:rPr>
                      <a:rPr lang="en-SG" b="0" i="0" smtClean="0">
                        <a:latin typeface="Cambria Math" panose="02040503050406030204" pitchFamily="18" charset="0"/>
                      </a:rPr>
                      <m:t>Ω</m:t>
                    </m:r>
                  </m:oMath>
                </a14:m>
                <a:r>
                  <a:rPr lang="en-SG" dirty="0"/>
                  <a:t>, 1326000</a:t>
                </a:r>
                <a14:m>
                  <m:oMath xmlns:m="http://schemas.openxmlformats.org/officeDocument/2006/math">
                    <m:r>
                      <m:rPr>
                        <m:sty m:val="p"/>
                      </m:rPr>
                      <a:rPr lang="en-SG" b="0" i="0" smtClean="0">
                        <a:latin typeface="Cambria Math" panose="02040503050406030204" pitchFamily="18" charset="0"/>
                      </a:rPr>
                      <m:t>Ω</m:t>
                    </m:r>
                  </m:oMath>
                </a14:m>
                <a:r>
                  <a:rPr lang="en-SG" dirty="0"/>
                  <a:t>, 50000</a:t>
                </a:r>
                <a14:m>
                  <m:oMath xmlns:m="http://schemas.openxmlformats.org/officeDocument/2006/math">
                    <m:r>
                      <m:rPr>
                        <m:sty m:val="p"/>
                      </m:rPr>
                      <a:rPr lang="en-SG" b="0" i="0" smtClean="0">
                        <a:latin typeface="Cambria Math" panose="02040503050406030204" pitchFamily="18" charset="0"/>
                      </a:rPr>
                      <m:t>Ω</m:t>
                    </m:r>
                  </m:oMath>
                </a14:m>
                <a:r>
                  <a:rPr lang="en-SG" dirty="0"/>
                  <a:t>, 281690</a:t>
                </a:r>
                <a14:m>
                  <m:oMath xmlns:m="http://schemas.openxmlformats.org/officeDocument/2006/math">
                    <m:r>
                      <m:rPr>
                        <m:sty m:val="p"/>
                      </m:rPr>
                      <a:rPr lang="en-SG" b="0" i="0" smtClean="0">
                        <a:latin typeface="Cambria Math" panose="02040503050406030204" pitchFamily="18" charset="0"/>
                      </a:rPr>
                      <m:t>Ω</m:t>
                    </m:r>
                  </m:oMath>
                </a14:m>
                <a:r>
                  <a:rPr lang="en-SG" b="0" dirty="0"/>
                  <a:t>) to tune accuracy for:</a:t>
                </a:r>
              </a:p>
              <a:p>
                <a:pPr lvl="1"/>
                <a:r>
                  <a:rPr lang="en-SG" dirty="0"/>
                  <a:t>Normal case</a:t>
                </a:r>
              </a:p>
              <a:p>
                <a:pPr lvl="1"/>
                <a:r>
                  <a:rPr lang="en-SG" dirty="0"/>
                  <a:t>Extreme case</a:t>
                </a:r>
              </a:p>
              <a:p>
                <a:endParaRPr lang="en-SG" dirty="0"/>
              </a:p>
              <a:p>
                <a:pPr lvl="1"/>
                <a:endParaRPr lang="en-SG" dirty="0"/>
              </a:p>
              <a:p>
                <a:endParaRPr lang="en-SG" dirty="0"/>
              </a:p>
              <a:p>
                <a:endParaRPr lang="en-GB" dirty="0"/>
              </a:p>
            </p:txBody>
          </p:sp>
        </mc:Choice>
        <mc:Fallback xmlns="">
          <p:sp>
            <p:nvSpPr>
              <p:cNvPr id="10" name="Content Placeholder 2">
                <a:extLst>
                  <a:ext uri="{FF2B5EF4-FFF2-40B4-BE49-F238E27FC236}">
                    <a16:creationId xmlns:a16="http://schemas.microsoft.com/office/drawing/2014/main" id="{D6367218-4F34-4839-BBBA-EB26BDC8F551}"/>
                  </a:ext>
                </a:extLst>
              </p:cNvPr>
              <p:cNvSpPr>
                <a:spLocks noGrp="1" noRot="1" noChangeAspect="1" noMove="1" noResize="1" noEditPoints="1" noAdjustHandles="1" noChangeArrowheads="1" noChangeShapeType="1" noTextEdit="1"/>
              </p:cNvSpPr>
              <p:nvPr>
                <p:ph idx="1"/>
              </p:nvPr>
            </p:nvSpPr>
            <p:spPr>
              <a:xfrm>
                <a:off x="913699" y="1854962"/>
                <a:ext cx="11065779" cy="3554602"/>
              </a:xfrm>
              <a:blipFill>
                <a:blip r:embed="rId5"/>
                <a:stretch>
                  <a:fillRect l="-992" t="-2744" r="-220"/>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8DE33320-C0D9-430B-BEF2-546BC674B6B7}"/>
              </a:ext>
            </a:extLst>
          </p:cNvPr>
          <p:cNvSpPr>
            <a:spLocks noGrp="1"/>
          </p:cNvSpPr>
          <p:nvPr>
            <p:ph type="sldNum" sz="quarter" idx="12"/>
          </p:nvPr>
        </p:nvSpPr>
        <p:spPr/>
        <p:txBody>
          <a:bodyPr/>
          <a:lstStyle/>
          <a:p>
            <a:fld id="{32C6877C-4AE1-4F63-BAE2-155794032CE1}" type="slidenum">
              <a:rPr lang="en-GB" smtClean="0"/>
              <a:t>21</a:t>
            </a:fld>
            <a:endParaRPr lang="en-GB"/>
          </a:p>
        </p:txBody>
      </p:sp>
      <p:sp>
        <p:nvSpPr>
          <p:cNvPr id="2" name="Date Placeholder 1">
            <a:extLst>
              <a:ext uri="{FF2B5EF4-FFF2-40B4-BE49-F238E27FC236}">
                <a16:creationId xmlns:a16="http://schemas.microsoft.com/office/drawing/2014/main" id="{3595AC42-B3BA-402A-AD1E-B1B69C531E65}"/>
              </a:ext>
            </a:extLst>
          </p:cNvPr>
          <p:cNvSpPr>
            <a:spLocks noGrp="1"/>
          </p:cNvSpPr>
          <p:nvPr>
            <p:ph type="dt" sz="half" idx="10"/>
          </p:nvPr>
        </p:nvSpPr>
        <p:spPr/>
        <p:txBody>
          <a:bodyPr/>
          <a:lstStyle/>
          <a:p>
            <a:fld id="{397AFA09-1A8B-4D45-89D9-351597B53DDB}" type="datetime1">
              <a:rPr lang="en-GB" smtClean="0"/>
              <a:t>05/05/2020</a:t>
            </a:fld>
            <a:endParaRPr lang="en-GB"/>
          </a:p>
        </p:txBody>
      </p:sp>
    </p:spTree>
    <p:extLst>
      <p:ext uri="{BB962C8B-B14F-4D97-AF65-F5344CB8AC3E}">
        <p14:creationId xmlns:p14="http://schemas.microsoft.com/office/powerpoint/2010/main" val="227732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Choice between NMOS and PMOS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717852147"/>
                  </p:ext>
                </p:extLst>
              </p:nvPr>
            </p:nvGraphicFramePr>
            <p:xfrm>
              <a:off x="931178" y="1836439"/>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111203"/>
                        </a:ext>
                      </a:extLst>
                    </a:gridCol>
                    <a:gridCol w="2709333">
                      <a:extLst>
                        <a:ext uri="{9D8B030D-6E8A-4147-A177-3AD203B41FA5}">
                          <a16:colId xmlns:a16="http://schemas.microsoft.com/office/drawing/2014/main" val="3409872635"/>
                        </a:ext>
                      </a:extLst>
                    </a:gridCol>
                    <a:gridCol w="2709333">
                      <a:extLst>
                        <a:ext uri="{9D8B030D-6E8A-4147-A177-3AD203B41FA5}">
                          <a16:colId xmlns:a16="http://schemas.microsoft.com/office/drawing/2014/main" val="3163438735"/>
                        </a:ext>
                      </a:extLst>
                    </a:gridCol>
                  </a:tblGrid>
                  <a:tr h="370840">
                    <a:tc>
                      <a:txBody>
                        <a:bodyPr/>
                        <a:lstStyle/>
                        <a:p>
                          <a:r>
                            <a:rPr lang="en-SG" dirty="0"/>
                            <a:t>n</a:t>
                          </a:r>
                          <a:endParaRPr lang="en-GB" dirty="0"/>
                        </a:p>
                      </a:txBody>
                      <a:tcPr/>
                    </a:tc>
                    <a:tc>
                      <a:txBody>
                        <a:bodyPr/>
                        <a:lstStyle/>
                        <a:p>
                          <a:r>
                            <a:rPr lang="en-SG" dirty="0"/>
                            <a:t>m</a:t>
                          </a:r>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SG" b="1" i="1" smtClean="0">
                                        <a:latin typeface="Cambria Math" panose="02040503050406030204" pitchFamily="18" charset="0"/>
                                      </a:rPr>
                                    </m:ctrlPr>
                                  </m:sSubPr>
                                  <m:e>
                                    <m:r>
                                      <a:rPr lang="en-SG" b="1" i="1" smtClean="0">
                                        <a:latin typeface="Cambria Math" panose="02040503050406030204" pitchFamily="18" charset="0"/>
                                      </a:rPr>
                                      <m:t>𝑹</m:t>
                                    </m:r>
                                  </m:e>
                                  <m:sub>
                                    <m:r>
                                      <a:rPr lang="en-SG" b="1" i="1" smtClean="0">
                                        <a:latin typeface="Cambria Math" panose="02040503050406030204" pitchFamily="18" charset="0"/>
                                      </a:rPr>
                                      <m:t>𝑭</m:t>
                                    </m:r>
                                  </m:sub>
                                </m:sSub>
                              </m:oMath>
                            </m:oMathPara>
                          </a14:m>
                          <a:endParaRPr lang="en-GB" dirty="0"/>
                        </a:p>
                      </a:txBody>
                      <a:tcPr/>
                    </a:tc>
                    <a:extLst>
                      <a:ext uri="{0D108BD9-81ED-4DB2-BD59-A6C34878D82A}">
                        <a16:rowId xmlns:a16="http://schemas.microsoft.com/office/drawing/2014/main" val="2748591615"/>
                      </a:ext>
                    </a:extLst>
                  </a:tr>
                  <a:tr h="370840">
                    <a:tc>
                      <a:txBody>
                        <a:bodyPr/>
                        <a:lstStyle/>
                        <a:p>
                          <a:r>
                            <a:rPr lang="en-SG" dirty="0"/>
                            <a:t>10</a:t>
                          </a:r>
                          <a:endParaRPr lang="en-GB" dirty="0"/>
                        </a:p>
                      </a:txBody>
                      <a:tcPr/>
                    </a:tc>
                    <a:tc>
                      <a:txBody>
                        <a:bodyPr/>
                        <a:lstStyle/>
                        <a:p>
                          <a:r>
                            <a:rPr lang="en-SG" dirty="0"/>
                            <a:t>20</a:t>
                          </a:r>
                          <a:endParaRPr lang="en-GB" dirty="0"/>
                        </a:p>
                      </a:txBody>
                      <a:tcPr/>
                    </a:tc>
                    <a:tc>
                      <a:txBody>
                        <a:bodyPr/>
                        <a:lstStyle/>
                        <a:p>
                          <a:r>
                            <a:rPr lang="en-SG" dirty="0"/>
                            <a:t>50000</a:t>
                          </a:r>
                          <a:endParaRPr lang="en-GB" dirty="0"/>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37207551"/>
                      </a:ext>
                    </a:extLst>
                  </a:tr>
                  <a:tr h="370840">
                    <a:tc>
                      <a:txBody>
                        <a:bodyPr/>
                        <a:lstStyle/>
                        <a:p>
                          <a:r>
                            <a:rPr lang="en-SG" dirty="0"/>
                            <a:t>Accuracy (%)</a:t>
                          </a:r>
                          <a:endParaRPr lang="en-GB" dirty="0"/>
                        </a:p>
                      </a:txBody>
                      <a:tcPr>
                        <a:solidFill>
                          <a:srgbClr val="92D050"/>
                        </a:solidFill>
                      </a:tcPr>
                    </a:tc>
                    <a:tc>
                      <a:txBody>
                        <a:bodyPr/>
                        <a:lstStyle/>
                        <a:p>
                          <a:r>
                            <a:rPr lang="en-GB" dirty="0"/>
                            <a:t>80.305877</a:t>
                          </a:r>
                        </a:p>
                      </a:txBody>
                      <a:tcPr/>
                    </a:tc>
                    <a:tc>
                      <a:txBody>
                        <a:bodyPr/>
                        <a:lstStyle/>
                        <a:p>
                          <a:endParaRPr lang="en-GB"/>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3.034855</a:t>
                          </a:r>
                        </a:p>
                      </a:txBody>
                      <a:tcPr/>
                    </a:tc>
                    <a:tc>
                      <a:txBody>
                        <a:bodyPr/>
                        <a:lstStyle/>
                        <a:p>
                          <a:endParaRPr lang="en-GB" dirty="0"/>
                        </a:p>
                      </a:txBody>
                      <a:tcPr/>
                    </a:tc>
                    <a:extLst>
                      <a:ext uri="{0D108BD9-81ED-4DB2-BD59-A6C34878D82A}">
                        <a16:rowId xmlns:a16="http://schemas.microsoft.com/office/drawing/2014/main" val="1215969153"/>
                      </a:ext>
                    </a:extLst>
                  </a:tr>
                </a:tbl>
              </a:graphicData>
            </a:graphic>
          </p:graphicFrame>
        </mc:Choice>
        <mc:Fallback xmlns="">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717852147"/>
                  </p:ext>
                </p:extLst>
              </p:nvPr>
            </p:nvGraphicFramePr>
            <p:xfrm>
              <a:off x="931178" y="1836439"/>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111203"/>
                        </a:ext>
                      </a:extLst>
                    </a:gridCol>
                    <a:gridCol w="2709333">
                      <a:extLst>
                        <a:ext uri="{9D8B030D-6E8A-4147-A177-3AD203B41FA5}">
                          <a16:colId xmlns:a16="http://schemas.microsoft.com/office/drawing/2014/main" val="3409872635"/>
                        </a:ext>
                      </a:extLst>
                    </a:gridCol>
                    <a:gridCol w="2709333">
                      <a:extLst>
                        <a:ext uri="{9D8B030D-6E8A-4147-A177-3AD203B41FA5}">
                          <a16:colId xmlns:a16="http://schemas.microsoft.com/office/drawing/2014/main" val="3163438735"/>
                        </a:ext>
                      </a:extLst>
                    </a:gridCol>
                  </a:tblGrid>
                  <a:tr h="370840">
                    <a:tc>
                      <a:txBody>
                        <a:bodyPr/>
                        <a:lstStyle/>
                        <a:p>
                          <a:r>
                            <a:rPr lang="en-SG" dirty="0"/>
                            <a:t>n</a:t>
                          </a:r>
                          <a:endParaRPr lang="en-GB" dirty="0"/>
                        </a:p>
                      </a:txBody>
                      <a:tcPr/>
                    </a:tc>
                    <a:tc>
                      <a:txBody>
                        <a:bodyPr/>
                        <a:lstStyle/>
                        <a:p>
                          <a:r>
                            <a:rPr lang="en-SG" dirty="0"/>
                            <a:t>m</a:t>
                          </a:r>
                          <a:endParaRPr lang="en-GB" dirty="0"/>
                        </a:p>
                      </a:txBody>
                      <a:tcPr/>
                    </a:tc>
                    <a:tc>
                      <a:txBody>
                        <a:bodyPr/>
                        <a:lstStyle/>
                        <a:p>
                          <a:endParaRPr lang="en-US"/>
                        </a:p>
                      </a:txBody>
                      <a:tcPr>
                        <a:blipFill>
                          <a:blip r:embed="rId5"/>
                          <a:stretch>
                            <a:fillRect l="-200225" t="-8197" r="-899" b="-424590"/>
                          </a:stretch>
                        </a:blipFill>
                      </a:tcPr>
                    </a:tc>
                    <a:extLst>
                      <a:ext uri="{0D108BD9-81ED-4DB2-BD59-A6C34878D82A}">
                        <a16:rowId xmlns:a16="http://schemas.microsoft.com/office/drawing/2014/main" val="2748591615"/>
                      </a:ext>
                    </a:extLst>
                  </a:tr>
                  <a:tr h="370840">
                    <a:tc>
                      <a:txBody>
                        <a:bodyPr/>
                        <a:lstStyle/>
                        <a:p>
                          <a:r>
                            <a:rPr lang="en-SG" dirty="0"/>
                            <a:t>10</a:t>
                          </a:r>
                          <a:endParaRPr lang="en-GB" dirty="0"/>
                        </a:p>
                      </a:txBody>
                      <a:tcPr/>
                    </a:tc>
                    <a:tc>
                      <a:txBody>
                        <a:bodyPr/>
                        <a:lstStyle/>
                        <a:p>
                          <a:r>
                            <a:rPr lang="en-SG" dirty="0"/>
                            <a:t>20</a:t>
                          </a:r>
                          <a:endParaRPr lang="en-GB" dirty="0"/>
                        </a:p>
                      </a:txBody>
                      <a:tcPr/>
                    </a:tc>
                    <a:tc>
                      <a:txBody>
                        <a:bodyPr/>
                        <a:lstStyle/>
                        <a:p>
                          <a:r>
                            <a:rPr lang="en-SG" dirty="0"/>
                            <a:t>50000</a:t>
                          </a:r>
                          <a:endParaRPr lang="en-GB" dirty="0"/>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37207551"/>
                      </a:ext>
                    </a:extLst>
                  </a:tr>
                  <a:tr h="370840">
                    <a:tc>
                      <a:txBody>
                        <a:bodyPr/>
                        <a:lstStyle/>
                        <a:p>
                          <a:r>
                            <a:rPr lang="en-SG" dirty="0"/>
                            <a:t>Accuracy (%)</a:t>
                          </a:r>
                          <a:endParaRPr lang="en-GB" dirty="0"/>
                        </a:p>
                      </a:txBody>
                      <a:tcPr>
                        <a:solidFill>
                          <a:srgbClr val="92D050"/>
                        </a:solidFill>
                      </a:tcPr>
                    </a:tc>
                    <a:tc>
                      <a:txBody>
                        <a:bodyPr/>
                        <a:lstStyle/>
                        <a:p>
                          <a:r>
                            <a:rPr lang="en-GB" dirty="0"/>
                            <a:t>80.305877</a:t>
                          </a:r>
                        </a:p>
                      </a:txBody>
                      <a:tcPr/>
                    </a:tc>
                    <a:tc>
                      <a:txBody>
                        <a:bodyPr/>
                        <a:lstStyle/>
                        <a:p>
                          <a:endParaRPr lang="en-GB"/>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3.034855</a:t>
                          </a:r>
                        </a:p>
                      </a:txBody>
                      <a:tcPr/>
                    </a:tc>
                    <a:tc>
                      <a:txBody>
                        <a:bodyPr/>
                        <a:lstStyle/>
                        <a:p>
                          <a:endParaRPr lang="en-GB" dirty="0"/>
                        </a:p>
                      </a:txBody>
                      <a:tcPr/>
                    </a:tc>
                    <a:extLst>
                      <a:ext uri="{0D108BD9-81ED-4DB2-BD59-A6C34878D82A}">
                        <a16:rowId xmlns:a16="http://schemas.microsoft.com/office/drawing/2014/main" val="121596915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2630501096"/>
                  </p:ext>
                </p:extLst>
              </p:nvPr>
            </p:nvGraphicFramePr>
            <p:xfrm>
              <a:off x="931177" y="4357831"/>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111203"/>
                        </a:ext>
                      </a:extLst>
                    </a:gridCol>
                    <a:gridCol w="2709333">
                      <a:extLst>
                        <a:ext uri="{9D8B030D-6E8A-4147-A177-3AD203B41FA5}">
                          <a16:colId xmlns:a16="http://schemas.microsoft.com/office/drawing/2014/main" val="3409872635"/>
                        </a:ext>
                      </a:extLst>
                    </a:gridCol>
                    <a:gridCol w="2709333">
                      <a:extLst>
                        <a:ext uri="{9D8B030D-6E8A-4147-A177-3AD203B41FA5}">
                          <a16:colId xmlns:a16="http://schemas.microsoft.com/office/drawing/2014/main" val="3163438735"/>
                        </a:ext>
                      </a:extLst>
                    </a:gridCol>
                  </a:tblGrid>
                  <a:tr h="370840">
                    <a:tc>
                      <a:txBody>
                        <a:bodyPr/>
                        <a:lstStyle/>
                        <a:p>
                          <a:r>
                            <a:rPr lang="en-SG" dirty="0"/>
                            <a:t>n</a:t>
                          </a:r>
                          <a:endParaRPr lang="en-GB" dirty="0"/>
                        </a:p>
                      </a:txBody>
                      <a:tcPr/>
                    </a:tc>
                    <a:tc>
                      <a:txBody>
                        <a:bodyPr/>
                        <a:lstStyle/>
                        <a:p>
                          <a:r>
                            <a:rPr lang="en-SG" dirty="0"/>
                            <a:t>m</a:t>
                          </a:r>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SG" b="1" i="1" smtClean="0">
                                        <a:latin typeface="Cambria Math" panose="02040503050406030204" pitchFamily="18" charset="0"/>
                                      </a:rPr>
                                    </m:ctrlPr>
                                  </m:sSubPr>
                                  <m:e>
                                    <m:r>
                                      <a:rPr lang="en-SG" b="1" i="1" smtClean="0">
                                        <a:latin typeface="Cambria Math" panose="02040503050406030204" pitchFamily="18" charset="0"/>
                                      </a:rPr>
                                      <m:t>𝑹</m:t>
                                    </m:r>
                                  </m:e>
                                  <m:sub>
                                    <m:r>
                                      <a:rPr lang="en-SG" b="1" i="1" smtClean="0">
                                        <a:latin typeface="Cambria Math" panose="02040503050406030204" pitchFamily="18" charset="0"/>
                                      </a:rPr>
                                      <m:t>𝑭</m:t>
                                    </m:r>
                                  </m:sub>
                                </m:sSub>
                              </m:oMath>
                            </m:oMathPara>
                          </a14:m>
                          <a:endParaRPr lang="en-GB" dirty="0"/>
                        </a:p>
                      </a:txBody>
                      <a:tcPr/>
                    </a:tc>
                    <a:extLst>
                      <a:ext uri="{0D108BD9-81ED-4DB2-BD59-A6C34878D82A}">
                        <a16:rowId xmlns:a16="http://schemas.microsoft.com/office/drawing/2014/main" val="2748591615"/>
                      </a:ext>
                    </a:extLst>
                  </a:tr>
                  <a:tr h="370840">
                    <a:tc>
                      <a:txBody>
                        <a:bodyPr/>
                        <a:lstStyle/>
                        <a:p>
                          <a:r>
                            <a:rPr lang="en-SG" dirty="0"/>
                            <a:t>10</a:t>
                          </a:r>
                          <a:endParaRPr lang="en-GB" dirty="0"/>
                        </a:p>
                      </a:txBody>
                      <a:tcPr/>
                    </a:tc>
                    <a:tc>
                      <a:txBody>
                        <a:bodyPr/>
                        <a:lstStyle/>
                        <a:p>
                          <a:r>
                            <a:rPr lang="en-SG" dirty="0"/>
                            <a:t>20</a:t>
                          </a:r>
                          <a:endParaRPr lang="en-GB" dirty="0"/>
                        </a:p>
                      </a:txBody>
                      <a:tcPr/>
                    </a:tc>
                    <a:tc>
                      <a:txBody>
                        <a:bodyPr/>
                        <a:lstStyle/>
                        <a:p>
                          <a:r>
                            <a:rPr lang="en-SG" dirty="0"/>
                            <a:t>50000</a:t>
                          </a:r>
                          <a:endParaRPr lang="en-GB" dirty="0"/>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a:t>Accuracy </a:t>
                          </a:r>
                          <a:r>
                            <a:rPr lang="en-SG" dirty="0"/>
                            <a:t>(%)</a:t>
                          </a:r>
                          <a:endParaRPr lang="en-GB" dirty="0"/>
                        </a:p>
                      </a:txBody>
                      <a:tcPr>
                        <a:solidFill>
                          <a:srgbClr val="92D050"/>
                        </a:solidFill>
                      </a:tcPr>
                    </a:tc>
                    <a:tc>
                      <a:txBody>
                        <a:bodyPr/>
                        <a:lstStyle/>
                        <a:p>
                          <a:r>
                            <a:rPr lang="en-GB" dirty="0"/>
                            <a:t>67.714079</a:t>
                          </a:r>
                        </a:p>
                      </a:txBody>
                      <a:tcPr/>
                    </a:tc>
                    <a:tc>
                      <a:txBody>
                        <a:bodyPr/>
                        <a:lstStyle/>
                        <a:p>
                          <a:endParaRPr lang="en-GB"/>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3.941705</a:t>
                          </a:r>
                        </a:p>
                      </a:txBody>
                      <a:tcPr/>
                    </a:tc>
                    <a:tc>
                      <a:txBody>
                        <a:bodyPr/>
                        <a:lstStyle/>
                        <a:p>
                          <a:endParaRPr lang="en-GB" dirty="0"/>
                        </a:p>
                      </a:txBody>
                      <a:tcPr/>
                    </a:tc>
                    <a:extLst>
                      <a:ext uri="{0D108BD9-81ED-4DB2-BD59-A6C34878D82A}">
                        <a16:rowId xmlns:a16="http://schemas.microsoft.com/office/drawing/2014/main" val="1215969153"/>
                      </a:ext>
                    </a:extLst>
                  </a:tr>
                </a:tbl>
              </a:graphicData>
            </a:graphic>
          </p:graphicFrame>
        </mc:Choice>
        <mc:Fallback xmlns="">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2630501096"/>
                  </p:ext>
                </p:extLst>
              </p:nvPr>
            </p:nvGraphicFramePr>
            <p:xfrm>
              <a:off x="931177" y="4357831"/>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111203"/>
                        </a:ext>
                      </a:extLst>
                    </a:gridCol>
                    <a:gridCol w="2709333">
                      <a:extLst>
                        <a:ext uri="{9D8B030D-6E8A-4147-A177-3AD203B41FA5}">
                          <a16:colId xmlns:a16="http://schemas.microsoft.com/office/drawing/2014/main" val="3409872635"/>
                        </a:ext>
                      </a:extLst>
                    </a:gridCol>
                    <a:gridCol w="2709333">
                      <a:extLst>
                        <a:ext uri="{9D8B030D-6E8A-4147-A177-3AD203B41FA5}">
                          <a16:colId xmlns:a16="http://schemas.microsoft.com/office/drawing/2014/main" val="3163438735"/>
                        </a:ext>
                      </a:extLst>
                    </a:gridCol>
                  </a:tblGrid>
                  <a:tr h="370840">
                    <a:tc>
                      <a:txBody>
                        <a:bodyPr/>
                        <a:lstStyle/>
                        <a:p>
                          <a:r>
                            <a:rPr lang="en-SG" dirty="0"/>
                            <a:t>n</a:t>
                          </a:r>
                          <a:endParaRPr lang="en-GB" dirty="0"/>
                        </a:p>
                      </a:txBody>
                      <a:tcPr/>
                    </a:tc>
                    <a:tc>
                      <a:txBody>
                        <a:bodyPr/>
                        <a:lstStyle/>
                        <a:p>
                          <a:r>
                            <a:rPr lang="en-SG" dirty="0"/>
                            <a:t>m</a:t>
                          </a:r>
                          <a:endParaRPr lang="en-GB" dirty="0"/>
                        </a:p>
                      </a:txBody>
                      <a:tcPr/>
                    </a:tc>
                    <a:tc>
                      <a:txBody>
                        <a:bodyPr/>
                        <a:lstStyle/>
                        <a:p>
                          <a:endParaRPr lang="en-US"/>
                        </a:p>
                      </a:txBody>
                      <a:tcPr>
                        <a:blipFill>
                          <a:blip r:embed="rId6"/>
                          <a:stretch>
                            <a:fillRect l="-200225" t="-8197" r="-899" b="-424590"/>
                          </a:stretch>
                        </a:blipFill>
                      </a:tcPr>
                    </a:tc>
                    <a:extLst>
                      <a:ext uri="{0D108BD9-81ED-4DB2-BD59-A6C34878D82A}">
                        <a16:rowId xmlns:a16="http://schemas.microsoft.com/office/drawing/2014/main" val="2748591615"/>
                      </a:ext>
                    </a:extLst>
                  </a:tr>
                  <a:tr h="370840">
                    <a:tc>
                      <a:txBody>
                        <a:bodyPr/>
                        <a:lstStyle/>
                        <a:p>
                          <a:r>
                            <a:rPr lang="en-SG" dirty="0"/>
                            <a:t>10</a:t>
                          </a:r>
                          <a:endParaRPr lang="en-GB" dirty="0"/>
                        </a:p>
                      </a:txBody>
                      <a:tcPr/>
                    </a:tc>
                    <a:tc>
                      <a:txBody>
                        <a:bodyPr/>
                        <a:lstStyle/>
                        <a:p>
                          <a:r>
                            <a:rPr lang="en-SG" dirty="0"/>
                            <a:t>20</a:t>
                          </a:r>
                          <a:endParaRPr lang="en-GB" dirty="0"/>
                        </a:p>
                      </a:txBody>
                      <a:tcPr/>
                    </a:tc>
                    <a:tc>
                      <a:txBody>
                        <a:bodyPr/>
                        <a:lstStyle/>
                        <a:p>
                          <a:r>
                            <a:rPr lang="en-SG" dirty="0"/>
                            <a:t>50000</a:t>
                          </a:r>
                          <a:endParaRPr lang="en-GB" dirty="0"/>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a:t>Accuracy </a:t>
                          </a:r>
                          <a:r>
                            <a:rPr lang="en-SG" dirty="0"/>
                            <a:t>(%)</a:t>
                          </a:r>
                          <a:endParaRPr lang="en-GB" dirty="0"/>
                        </a:p>
                      </a:txBody>
                      <a:tcPr>
                        <a:solidFill>
                          <a:srgbClr val="92D050"/>
                        </a:solidFill>
                      </a:tcPr>
                    </a:tc>
                    <a:tc>
                      <a:txBody>
                        <a:bodyPr/>
                        <a:lstStyle/>
                        <a:p>
                          <a:r>
                            <a:rPr lang="en-GB" dirty="0"/>
                            <a:t>67.714079</a:t>
                          </a:r>
                        </a:p>
                      </a:txBody>
                      <a:tcPr/>
                    </a:tc>
                    <a:tc>
                      <a:txBody>
                        <a:bodyPr/>
                        <a:lstStyle/>
                        <a:p>
                          <a:endParaRPr lang="en-GB"/>
                        </a:p>
                      </a:txBody>
                      <a:tcPr/>
                    </a:tc>
                    <a:extLst>
                      <a:ext uri="{0D108BD9-81ED-4DB2-BD59-A6C34878D82A}">
                        <a16:rowId xmlns:a16="http://schemas.microsoft.com/office/drawing/2014/main" val="908619999"/>
                      </a:ext>
                    </a:extLst>
                  </a:tr>
                  <a:tr h="370840">
                    <a:tc>
                      <a:txBody>
                        <a:bodyPr/>
                        <a:lstStyle/>
                        <a:p>
                          <a:r>
                            <a:rPr lang="en-GB" dirty="0"/>
                            <a:t>S.D. (%) </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3.941705</a:t>
                          </a:r>
                        </a:p>
                      </a:txBody>
                      <a:tcPr/>
                    </a:tc>
                    <a:tc>
                      <a:txBody>
                        <a:bodyPr/>
                        <a:lstStyle/>
                        <a:p>
                          <a:endParaRPr lang="en-GB" dirty="0"/>
                        </a:p>
                      </a:txBody>
                      <a:tcPr/>
                    </a:tc>
                    <a:extLst>
                      <a:ext uri="{0D108BD9-81ED-4DB2-BD59-A6C34878D82A}">
                        <a16:rowId xmlns:a16="http://schemas.microsoft.com/office/drawing/2014/main" val="1215969153"/>
                      </a:ext>
                    </a:extLst>
                  </a:tr>
                </a:tbl>
              </a:graphicData>
            </a:graphic>
          </p:graphicFrame>
        </mc:Fallback>
      </mc:AlternateContent>
      <p:sp>
        <p:nvSpPr>
          <p:cNvPr id="7" name="TextBox 6">
            <a:extLst>
              <a:ext uri="{FF2B5EF4-FFF2-40B4-BE49-F238E27FC236}">
                <a16:creationId xmlns:a16="http://schemas.microsoft.com/office/drawing/2014/main" id="{6046E0A7-AB70-4A13-9A37-B4085380CBAB}"/>
              </a:ext>
            </a:extLst>
          </p:cNvPr>
          <p:cNvSpPr txBox="1"/>
          <p:nvPr/>
        </p:nvSpPr>
        <p:spPr>
          <a:xfrm>
            <a:off x="931177" y="1461015"/>
            <a:ext cx="1669409" cy="369332"/>
          </a:xfrm>
          <a:prstGeom prst="rect">
            <a:avLst/>
          </a:prstGeom>
          <a:noFill/>
        </p:spPr>
        <p:txBody>
          <a:bodyPr wrap="square" rtlCol="0">
            <a:spAutoFit/>
          </a:bodyPr>
          <a:lstStyle/>
          <a:p>
            <a:r>
              <a:rPr lang="en-SG" dirty="0"/>
              <a:t>NMOS</a:t>
            </a:r>
            <a:endParaRPr lang="en-GB" dirty="0"/>
          </a:p>
        </p:txBody>
      </p:sp>
      <p:sp>
        <p:nvSpPr>
          <p:cNvPr id="15" name="TextBox 14">
            <a:extLst>
              <a:ext uri="{FF2B5EF4-FFF2-40B4-BE49-F238E27FC236}">
                <a16:creationId xmlns:a16="http://schemas.microsoft.com/office/drawing/2014/main" id="{AB4D6953-7F8D-443A-BF92-B8425E31C13B}"/>
              </a:ext>
            </a:extLst>
          </p:cNvPr>
          <p:cNvSpPr txBox="1"/>
          <p:nvPr/>
        </p:nvSpPr>
        <p:spPr>
          <a:xfrm>
            <a:off x="931177" y="3982407"/>
            <a:ext cx="1669409" cy="369332"/>
          </a:xfrm>
          <a:prstGeom prst="rect">
            <a:avLst/>
          </a:prstGeom>
          <a:noFill/>
        </p:spPr>
        <p:txBody>
          <a:bodyPr wrap="square" rtlCol="0">
            <a:spAutoFit/>
          </a:bodyPr>
          <a:lstStyle/>
          <a:p>
            <a:r>
              <a:rPr lang="en-SG" dirty="0"/>
              <a:t>PMOS</a:t>
            </a:r>
            <a:endParaRPr lang="en-GB" dirty="0"/>
          </a:p>
        </p:txBody>
      </p:sp>
      <p:sp>
        <p:nvSpPr>
          <p:cNvPr id="12" name="Slide Number Placeholder 11">
            <a:extLst>
              <a:ext uri="{FF2B5EF4-FFF2-40B4-BE49-F238E27FC236}">
                <a16:creationId xmlns:a16="http://schemas.microsoft.com/office/drawing/2014/main" id="{21F98976-546A-4BD1-82E9-11BFD0E3AC2D}"/>
              </a:ext>
            </a:extLst>
          </p:cNvPr>
          <p:cNvSpPr>
            <a:spLocks noGrp="1"/>
          </p:cNvSpPr>
          <p:nvPr>
            <p:ph type="sldNum" sz="quarter" idx="12"/>
          </p:nvPr>
        </p:nvSpPr>
        <p:spPr/>
        <p:txBody>
          <a:bodyPr/>
          <a:lstStyle/>
          <a:p>
            <a:fld id="{32C6877C-4AE1-4F63-BAE2-155794032CE1}" type="slidenum">
              <a:rPr lang="en-GB" smtClean="0"/>
              <a:t>22</a:t>
            </a:fld>
            <a:endParaRPr lang="en-GB"/>
          </a:p>
        </p:txBody>
      </p:sp>
      <p:sp>
        <p:nvSpPr>
          <p:cNvPr id="2" name="Date Placeholder 1">
            <a:extLst>
              <a:ext uri="{FF2B5EF4-FFF2-40B4-BE49-F238E27FC236}">
                <a16:creationId xmlns:a16="http://schemas.microsoft.com/office/drawing/2014/main" id="{0878CDC1-AF74-47A7-92EB-BA64CAD30274}"/>
              </a:ext>
            </a:extLst>
          </p:cNvPr>
          <p:cNvSpPr>
            <a:spLocks noGrp="1"/>
          </p:cNvSpPr>
          <p:nvPr>
            <p:ph type="dt" sz="half" idx="10"/>
          </p:nvPr>
        </p:nvSpPr>
        <p:spPr/>
        <p:txBody>
          <a:bodyPr/>
          <a:lstStyle/>
          <a:p>
            <a:fld id="{2F36DE98-7DF5-4C38-A2A6-029667C33524}" type="datetime1">
              <a:rPr lang="en-GB" smtClean="0"/>
              <a:t>05/05/2020</a:t>
            </a:fld>
            <a:endParaRPr lang="en-GB"/>
          </a:p>
        </p:txBody>
      </p:sp>
    </p:spTree>
    <p:extLst>
      <p:ext uri="{BB962C8B-B14F-4D97-AF65-F5344CB8AC3E}">
        <p14:creationId xmlns:p14="http://schemas.microsoft.com/office/powerpoint/2010/main" val="871989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n synapses without NMOS (determine </a:t>
                </a:r>
                <a14:m>
                  <m:oMath xmlns:m="http://schemas.openxmlformats.org/officeDocument/2006/math">
                    <m:sSub>
                      <m:sSubPr>
                        <m:ctrlPr>
                          <a:rPr lang="en-SG" sz="3600" b="1" i="1" smtClean="0">
                            <a:solidFill>
                              <a:srgbClr val="FFFFFF"/>
                            </a:solidFill>
                            <a:latin typeface="Cambria Math" panose="02040503050406030204" pitchFamily="18" charset="0"/>
                            <a:ea typeface="ArialMT" pitchFamily="2" charset="0"/>
                            <a:cs typeface="ArialMT" pitchFamily="2" charset="0"/>
                          </a:rPr>
                        </m:ctrlPr>
                      </m:sSubPr>
                      <m:e>
                        <m:r>
                          <a:rPr lang="en-SG" sz="3600" b="1" i="0" smtClean="0">
                            <a:solidFill>
                              <a:srgbClr val="FFFFFF"/>
                            </a:solidFill>
                            <a:latin typeface="Cambria Math" panose="02040503050406030204" pitchFamily="18" charset="0"/>
                            <a:ea typeface="ArialMT" pitchFamily="2" charset="0"/>
                            <a:cs typeface="ArialMT" pitchFamily="2" charset="0"/>
                          </a:rPr>
                          <m:t>𝐑</m:t>
                        </m:r>
                      </m:e>
                      <m:sub>
                        <m:r>
                          <a:rPr lang="en-SG" sz="3600" b="1" i="0" smtClean="0">
                            <a:solidFill>
                              <a:srgbClr val="FFFFFF"/>
                            </a:solidFill>
                            <a:latin typeface="Cambria Math" panose="02040503050406030204" pitchFamily="18" charset="0"/>
                            <a:ea typeface="ArialMT" pitchFamily="2" charset="0"/>
                            <a:cs typeface="ArialMT" pitchFamily="2" charset="0"/>
                          </a:rPr>
                          <m:t>𝐅</m:t>
                        </m:r>
                      </m:sub>
                    </m:sSub>
                  </m:oMath>
                </a14:m>
                <a:r>
                  <a:rPr lang="en-SG" sz="3600" b="1" dirty="0">
                    <a:solidFill>
                      <a:srgbClr val="FFFFFF"/>
                    </a:solidFill>
                    <a:latin typeface="ArialMT" pitchFamily="2" charset="0"/>
                    <a:ea typeface="ArialMT" pitchFamily="2" charset="0"/>
                    <a:cs typeface="ArialMT" pitchFamily="2" charset="0"/>
                  </a:rPr>
                  <a:t>)</a:t>
                </a:r>
                <a:endParaRPr lang="en-GB" sz="1100" b="1" dirty="0">
                  <a:solidFill>
                    <a:srgbClr val="000000"/>
                  </a:solidFill>
                  <a:effectLst/>
                  <a:latin typeface="ArialMT" pitchFamily="2"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5"/>
                <a:stretch>
                  <a:fillRect l="-2540" t="-23656" b="-47312"/>
                </a:stretch>
              </a:blipFill>
              <a:ln>
                <a:noFill/>
              </a:ln>
            </p:spPr>
            <p:txBody>
              <a:bodyPr/>
              <a:lstStyle/>
              <a:p>
                <a:r>
                  <a:rPr lang="en-GB">
                    <a:noFill/>
                  </a:rPr>
                  <a:t> </a:t>
                </a:r>
              </a:p>
            </p:txBody>
          </p:sp>
        </mc:Fallback>
      </mc:AlternateContent>
      <p:pic>
        <p:nvPicPr>
          <p:cNvPr id="11" name="Picture 10">
            <a:extLst>
              <a:ext uri="{FF2B5EF4-FFF2-40B4-BE49-F238E27FC236}">
                <a16:creationId xmlns:a16="http://schemas.microsoft.com/office/drawing/2014/main" id="{E8B99197-7C64-459A-BF18-939ACC11BA54}"/>
              </a:ext>
            </a:extLst>
          </p:cNvPr>
          <p:cNvPicPr>
            <a:picLocks noChangeAspect="1"/>
          </p:cNvPicPr>
          <p:nvPr/>
        </p:nvPicPr>
        <p:blipFill rotWithShape="1">
          <a:blip r:embed="rId6"/>
          <a:srcRect l="4375" t="9305" r="30937" b="8055"/>
          <a:stretch/>
        </p:blipFill>
        <p:spPr>
          <a:xfrm>
            <a:off x="4789967" y="1181432"/>
            <a:ext cx="7402033" cy="5319095"/>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845C25-09F2-414D-A35D-6055DB1897D8}"/>
                  </a:ext>
                </a:extLst>
              </p:cNvPr>
              <p:cNvSpPr/>
              <p:nvPr/>
            </p:nvSpPr>
            <p:spPr>
              <a:xfrm>
                <a:off x="0" y="1213218"/>
                <a:ext cx="3608751" cy="1200329"/>
              </a:xfrm>
              <a:prstGeom prst="rect">
                <a:avLst/>
              </a:prstGeom>
            </p:spPr>
            <p:txBody>
              <a:bodyPr wrap="square">
                <a:spAutoFit/>
              </a:bodyPr>
              <a:lstStyle/>
              <a:p>
                <a:r>
                  <a:rPr lang="en-SG" dirty="0"/>
                  <a:t>Note:</a:t>
                </a:r>
              </a:p>
              <a:p>
                <a:pPr marL="285750" indent="-285750">
                  <a:buFont typeface="Arial" panose="020B0604020202020204" pitchFamily="34" charset="0"/>
                  <a:buChar char="•"/>
                </a:pPr>
                <a:r>
                  <a:rPr lang="en-SG" dirty="0"/>
                  <a:t>Good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 means close to 100% with low error.</a:t>
                </a:r>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rPr>
                      <m:t>𝑅</m:t>
                    </m:r>
                  </m:oMath>
                </a14:m>
                <a:r>
                  <a:rPr lang="en-SG" dirty="0"/>
                  <a:t> here means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a:t>
                </a:r>
              </a:p>
            </p:txBody>
          </p:sp>
        </mc:Choice>
        <mc:Fallback xmlns="">
          <p:sp>
            <p:nvSpPr>
              <p:cNvPr id="12" name="Rectangle 11">
                <a:extLst>
                  <a:ext uri="{FF2B5EF4-FFF2-40B4-BE49-F238E27FC236}">
                    <a16:creationId xmlns:a16="http://schemas.microsoft.com/office/drawing/2014/main" id="{01845C25-09F2-414D-A35D-6055DB1897D8}"/>
                  </a:ext>
                </a:extLst>
              </p:cNvPr>
              <p:cNvSpPr>
                <a:spLocks noRot="1" noChangeAspect="1" noMove="1" noResize="1" noEditPoints="1" noAdjustHandles="1" noChangeArrowheads="1" noChangeShapeType="1" noTextEdit="1"/>
              </p:cNvSpPr>
              <p:nvPr/>
            </p:nvSpPr>
            <p:spPr>
              <a:xfrm>
                <a:off x="0" y="1213218"/>
                <a:ext cx="3608751" cy="1200329"/>
              </a:xfrm>
              <a:prstGeom prst="rect">
                <a:avLst/>
              </a:prstGeom>
              <a:blipFill>
                <a:blip r:embed="rId7"/>
                <a:stretch>
                  <a:fillRect l="-1351" t="-2538" b="-7107"/>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083DCB97-C57A-4144-ADE3-72A9C39D72F6}"/>
              </a:ext>
            </a:extLst>
          </p:cNvPr>
          <p:cNvSpPr/>
          <p:nvPr/>
        </p:nvSpPr>
        <p:spPr>
          <a:xfrm>
            <a:off x="0" y="2824220"/>
            <a:ext cx="5724525" cy="3277820"/>
          </a:xfrm>
          <a:prstGeom prst="rect">
            <a:avLst/>
          </a:prstGeom>
        </p:spPr>
        <p:txBody>
          <a:bodyPr wrap="square">
            <a:spAutoFit/>
          </a:bodyPr>
          <a:lstStyle/>
          <a:p>
            <a:r>
              <a:rPr lang="en-GB" sz="900" dirty="0"/>
              <a:t>Model	xycube3 (User)		</a:t>
            </a:r>
          </a:p>
          <a:p>
            <a:r>
              <a:rPr lang="en-GB" sz="900" dirty="0"/>
              <a:t>Equation	</a:t>
            </a:r>
            <a:r>
              <a:rPr lang="en-GB" sz="900" dirty="0">
                <a:solidFill>
                  <a:srgbClr val="FF0000"/>
                </a:solidFill>
              </a:rPr>
              <a:t>a*(x^3)*(y^3)+b*(x^3)*(y^2)+c*(x^3)*</a:t>
            </a:r>
            <a:r>
              <a:rPr lang="en-GB" sz="900" dirty="0" err="1">
                <a:solidFill>
                  <a:srgbClr val="FF0000"/>
                </a:solidFill>
              </a:rPr>
              <a:t>y+d</a:t>
            </a:r>
            <a:r>
              <a:rPr lang="en-GB" sz="900" dirty="0">
                <a:solidFill>
                  <a:srgbClr val="FF0000"/>
                </a:solidFill>
              </a:rPr>
              <a:t>*(x^3)+e*(x^2)*(y^3)+f*(x^2)*(y^2)+g*(x^2)*</a:t>
            </a:r>
            <a:r>
              <a:rPr lang="en-GB" sz="900" dirty="0" err="1">
                <a:solidFill>
                  <a:srgbClr val="FF0000"/>
                </a:solidFill>
              </a:rPr>
              <a:t>y+h</a:t>
            </a:r>
            <a:r>
              <a:rPr lang="en-GB" sz="900" dirty="0">
                <a:solidFill>
                  <a:srgbClr val="FF0000"/>
                </a:solidFill>
              </a:rPr>
              <a:t>*(x^2)+</a:t>
            </a:r>
            <a:r>
              <a:rPr lang="en-GB" sz="900" dirty="0" err="1">
                <a:solidFill>
                  <a:srgbClr val="FF0000"/>
                </a:solidFill>
              </a:rPr>
              <a:t>i</a:t>
            </a:r>
            <a:r>
              <a:rPr lang="en-GB" sz="900" dirty="0">
                <a:solidFill>
                  <a:srgbClr val="FF0000"/>
                </a:solidFill>
              </a:rPr>
              <a:t>*x*(y^3)+j*x*(y^2)+k*x*</a:t>
            </a:r>
            <a:r>
              <a:rPr lang="en-GB" sz="900" dirty="0" err="1">
                <a:solidFill>
                  <a:srgbClr val="FF0000"/>
                </a:solidFill>
              </a:rPr>
              <a:t>y+l</a:t>
            </a:r>
            <a:r>
              <a:rPr lang="en-GB" sz="900" dirty="0">
                <a:solidFill>
                  <a:srgbClr val="FF0000"/>
                </a:solidFill>
              </a:rPr>
              <a:t>*</a:t>
            </a:r>
            <a:r>
              <a:rPr lang="en-GB" sz="900" dirty="0" err="1">
                <a:solidFill>
                  <a:srgbClr val="FF0000"/>
                </a:solidFill>
              </a:rPr>
              <a:t>x+m</a:t>
            </a:r>
            <a:r>
              <a:rPr lang="en-GB" sz="900" dirty="0">
                <a:solidFill>
                  <a:srgbClr val="FF0000"/>
                </a:solidFill>
              </a:rPr>
              <a:t>*(y^3)+n*(y^2)+o*</a:t>
            </a:r>
            <a:r>
              <a:rPr lang="en-GB" sz="900" dirty="0" err="1">
                <a:solidFill>
                  <a:srgbClr val="FF0000"/>
                </a:solidFill>
              </a:rPr>
              <a:t>y+p</a:t>
            </a:r>
            <a:r>
              <a:rPr lang="en-GB" sz="900" dirty="0">
                <a:solidFill>
                  <a:srgbClr val="FF0000"/>
                </a:solidFill>
              </a:rPr>
              <a:t>	</a:t>
            </a:r>
            <a:r>
              <a:rPr lang="en-GB" sz="900" dirty="0"/>
              <a:t>	</a:t>
            </a:r>
          </a:p>
          <a:p>
            <a:r>
              <a:rPr lang="en-GB" sz="900" dirty="0"/>
              <a:t>Reduced Chi-</a:t>
            </a:r>
            <a:r>
              <a:rPr lang="en-GB" sz="900" dirty="0" err="1"/>
              <a:t>Sqr</a:t>
            </a:r>
            <a:r>
              <a:rPr lang="en-GB" sz="900" dirty="0"/>
              <a:t>	714.846761334228		</a:t>
            </a:r>
          </a:p>
          <a:p>
            <a:r>
              <a:rPr lang="en-GB" sz="900" dirty="0"/>
              <a:t>Adj. R-Square	0.88555125529964		</a:t>
            </a:r>
          </a:p>
          <a:p>
            <a:r>
              <a:rPr lang="en-GB" sz="900" dirty="0"/>
              <a:t>		Value	Standard Error</a:t>
            </a:r>
          </a:p>
          <a:p>
            <a:r>
              <a:rPr lang="en-GB" sz="900" dirty="0"/>
              <a:t>Percentage	a	-3.40118964147559E-23	4.44279966677437E-22</a:t>
            </a:r>
          </a:p>
          <a:p>
            <a:r>
              <a:rPr lang="en-GB" sz="900" dirty="0"/>
              <a:t>Percentage	b	-3.3808777225304E-17	8.2557808192898E-16</a:t>
            </a:r>
          </a:p>
          <a:p>
            <a:r>
              <a:rPr lang="en-GB" sz="900" dirty="0"/>
              <a:t>Percentage	c	-2.0259689587371E-12	3.61725948885066E-10</a:t>
            </a:r>
          </a:p>
          <a:p>
            <a:r>
              <a:rPr lang="en-GB" sz="900" dirty="0"/>
              <a:t>Percentage	d	3.05421829039265E-7	3.11204579295629E-5</a:t>
            </a:r>
          </a:p>
          <a:p>
            <a:r>
              <a:rPr lang="en-GB" sz="900" dirty="0"/>
              <a:t>Percentage	e	1.92465908629804E-20	1.64731730408421E-19</a:t>
            </a:r>
          </a:p>
          <a:p>
            <a:r>
              <a:rPr lang="en-GB" sz="900" dirty="0"/>
              <a:t>Percentage	f	-1.55450903885609E-14	3.06407421899329E-13</a:t>
            </a:r>
          </a:p>
          <a:p>
            <a:r>
              <a:rPr lang="en-GB" sz="900" dirty="0"/>
              <a:t>Percentage	g	1.13182576777577E-8	1.34640724225518E-7</a:t>
            </a:r>
          </a:p>
          <a:p>
            <a:r>
              <a:rPr lang="en-GB" sz="900" dirty="0"/>
              <a:t>Percentage	h	-3.85131129416287E-4	0.0114965996521702</a:t>
            </a:r>
          </a:p>
          <a:p>
            <a:r>
              <a:rPr lang="en-GB" sz="900" dirty="0"/>
              <a:t>Percentage	</a:t>
            </a:r>
            <a:r>
              <a:rPr lang="en-GB" sz="900" dirty="0" err="1"/>
              <a:t>i</a:t>
            </a:r>
            <a:r>
              <a:rPr lang="en-GB" sz="900" dirty="0"/>
              <a:t>	-1.48264432713436E-18	1.4260049552801E-17</a:t>
            </a:r>
          </a:p>
          <a:p>
            <a:r>
              <a:rPr lang="en-GB" sz="900" dirty="0"/>
              <a:t>Percentage	j	1.33599679889964E-12	2.65612549419855E-11</a:t>
            </a:r>
          </a:p>
          <a:p>
            <a:r>
              <a:rPr lang="en-GB" sz="900" dirty="0"/>
              <a:t>Percentage	k	-1.4137600682012E-7	1.1725381816539E-5</a:t>
            </a:r>
          </a:p>
          <a:p>
            <a:r>
              <a:rPr lang="en-GB" sz="900" dirty="0"/>
              <a:t>Percentage	l	-0.260480613981356	0.989939319105463</a:t>
            </a:r>
          </a:p>
          <a:p>
            <a:r>
              <a:rPr lang="en-GB" sz="900" dirty="0"/>
              <a:t>Percentage	m	5.92946586687354E-17	2.14080692056229E-16</a:t>
            </a:r>
          </a:p>
          <a:p>
            <a:r>
              <a:rPr lang="en-GB" sz="900" dirty="0"/>
              <a:t>Percentage	n	-9.87499996805226E-11	3.98894294313358E-10</a:t>
            </a:r>
          </a:p>
          <a:p>
            <a:r>
              <a:rPr lang="en-GB" sz="900" dirty="0"/>
              <a:t>Percentage	o	4.46259065749002E-5	1.76439168641693E-4</a:t>
            </a:r>
          </a:p>
          <a:p>
            <a:r>
              <a:rPr lang="en-GB" sz="900" dirty="0"/>
              <a:t>Percentage	p	93.4097157841867	14.8960306390529</a:t>
            </a:r>
          </a:p>
        </p:txBody>
      </p:sp>
      <p:sp>
        <p:nvSpPr>
          <p:cNvPr id="5" name="Slide Number Placeholder 4">
            <a:extLst>
              <a:ext uri="{FF2B5EF4-FFF2-40B4-BE49-F238E27FC236}">
                <a16:creationId xmlns:a16="http://schemas.microsoft.com/office/drawing/2014/main" id="{57E5DB4C-813D-4B66-B1A6-8A273F5651E2}"/>
              </a:ext>
            </a:extLst>
          </p:cNvPr>
          <p:cNvSpPr>
            <a:spLocks noGrp="1"/>
          </p:cNvSpPr>
          <p:nvPr>
            <p:ph type="sldNum" sz="quarter" idx="12"/>
          </p:nvPr>
        </p:nvSpPr>
        <p:spPr/>
        <p:txBody>
          <a:bodyPr/>
          <a:lstStyle/>
          <a:p>
            <a:fld id="{32C6877C-4AE1-4F63-BAE2-155794032CE1}" type="slidenum">
              <a:rPr lang="en-GB" smtClean="0"/>
              <a:t>23</a:t>
            </a:fld>
            <a:endParaRPr lang="en-GB"/>
          </a:p>
        </p:txBody>
      </p:sp>
      <p:sp>
        <p:nvSpPr>
          <p:cNvPr id="2" name="Date Placeholder 1">
            <a:extLst>
              <a:ext uri="{FF2B5EF4-FFF2-40B4-BE49-F238E27FC236}">
                <a16:creationId xmlns:a16="http://schemas.microsoft.com/office/drawing/2014/main" id="{1E430602-7463-4DBB-9140-08E6FC46E15E}"/>
              </a:ext>
            </a:extLst>
          </p:cNvPr>
          <p:cNvSpPr>
            <a:spLocks noGrp="1"/>
          </p:cNvSpPr>
          <p:nvPr>
            <p:ph type="dt" sz="half" idx="10"/>
          </p:nvPr>
        </p:nvSpPr>
        <p:spPr/>
        <p:txBody>
          <a:bodyPr/>
          <a:lstStyle/>
          <a:p>
            <a:fld id="{396A5ED7-044A-4DD6-BC3E-EDA67B92603B}" type="datetime1">
              <a:rPr lang="en-GB" smtClean="0"/>
              <a:t>05/05/2020</a:t>
            </a:fld>
            <a:endParaRPr lang="en-GB"/>
          </a:p>
        </p:txBody>
      </p:sp>
    </p:spTree>
    <p:extLst>
      <p:ext uri="{BB962C8B-B14F-4D97-AF65-F5344CB8AC3E}">
        <p14:creationId xmlns:p14="http://schemas.microsoft.com/office/powerpoint/2010/main" val="79081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784 Synapses with NMOS &amp; 8 steps R (Normal)</a:t>
            </a:r>
            <a:endParaRPr lang="en-GB" sz="1100" b="1" dirty="0">
              <a:solidFill>
                <a:srgbClr val="000000"/>
              </a:solidFill>
              <a:effectLst/>
              <a:latin typeface="ArialMT" pitchFamily="2" charset="0"/>
              <a:ea typeface="Calibri" panose="020F0502020204030204" pitchFamily="34" charset="0"/>
            </a:endParaRPr>
          </a:p>
        </p:txBody>
      </p:sp>
      <p:graphicFrame>
        <p:nvGraphicFramePr>
          <p:cNvPr id="3" name="Table 2">
            <a:extLst>
              <a:ext uri="{FF2B5EF4-FFF2-40B4-BE49-F238E27FC236}">
                <a16:creationId xmlns:a16="http://schemas.microsoft.com/office/drawing/2014/main" id="{4A775175-CD30-42BE-8BD5-C7BD66097DFC}"/>
              </a:ext>
            </a:extLst>
          </p:cNvPr>
          <p:cNvGraphicFramePr>
            <a:graphicFrameLocks noGrp="1"/>
          </p:cNvGraphicFramePr>
          <p:nvPr>
            <p:extLst>
              <p:ext uri="{D42A27DB-BD31-4B8C-83A1-F6EECF244321}">
                <p14:modId xmlns:p14="http://schemas.microsoft.com/office/powerpoint/2010/main" val="1405333553"/>
              </p:ext>
            </p:extLst>
          </p:nvPr>
        </p:nvGraphicFramePr>
        <p:xfrm>
          <a:off x="3925418" y="1164654"/>
          <a:ext cx="4542651" cy="5338200"/>
        </p:xfrm>
        <a:graphic>
          <a:graphicData uri="http://schemas.openxmlformats.org/drawingml/2006/table">
            <a:tbl>
              <a:tblPr firstRow="1" bandRow="1">
                <a:tableStyleId>{5C22544A-7EE6-4342-B048-85BDC9FD1C3A}</a:tableStyleId>
              </a:tblPr>
              <a:tblGrid>
                <a:gridCol w="1065401">
                  <a:extLst>
                    <a:ext uri="{9D8B030D-6E8A-4147-A177-3AD203B41FA5}">
                      <a16:colId xmlns:a16="http://schemas.microsoft.com/office/drawing/2014/main" val="1297877770"/>
                    </a:ext>
                  </a:extLst>
                </a:gridCol>
                <a:gridCol w="721871">
                  <a:extLst>
                    <a:ext uri="{9D8B030D-6E8A-4147-A177-3AD203B41FA5}">
                      <a16:colId xmlns:a16="http://schemas.microsoft.com/office/drawing/2014/main" val="4027966278"/>
                    </a:ext>
                  </a:extLst>
                </a:gridCol>
                <a:gridCol w="2755379">
                  <a:extLst>
                    <a:ext uri="{9D8B030D-6E8A-4147-A177-3AD203B41FA5}">
                      <a16:colId xmlns:a16="http://schemas.microsoft.com/office/drawing/2014/main" val="3097210544"/>
                    </a:ext>
                  </a:extLst>
                </a:gridCol>
              </a:tblGrid>
              <a:tr h="218600">
                <a:tc>
                  <a:txBody>
                    <a:bodyPr/>
                    <a:lstStyle/>
                    <a:p>
                      <a:pPr algn="ctr" fontAlgn="b"/>
                      <a:r>
                        <a:rPr lang="en-GB" sz="1400" u="none" strike="noStrike" dirty="0">
                          <a:effectLst/>
                          <a:latin typeface="+mn-lt"/>
                        </a:rPr>
                        <a:t>Simulated (V)</a:t>
                      </a:r>
                      <a:endParaRPr lang="en-GB" sz="1400" b="0" i="0" u="none" strike="noStrike" dirty="0">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Ideal (V)</a:t>
                      </a:r>
                      <a:endParaRPr lang="en-GB" sz="1400" b="0" i="0" u="none" strike="noStrike" dirty="0">
                        <a:solidFill>
                          <a:srgbClr val="000000"/>
                        </a:solidFill>
                        <a:effectLst/>
                        <a:latin typeface="+mn-lt"/>
                      </a:endParaRPr>
                    </a:p>
                  </a:txBody>
                  <a:tcPr marL="9065" marR="9065" marT="9065" marB="0" anchor="b"/>
                </a:tc>
                <a:tc>
                  <a:txBody>
                    <a:bodyPr/>
                    <a:lstStyle/>
                    <a:p>
                      <a:pPr algn="ctr" fontAlgn="b"/>
                      <a:r>
                        <a:rPr lang="en-SG" sz="1400" u="none" strike="noStrike" dirty="0">
                          <a:effectLst/>
                          <a:latin typeface="+mn-lt"/>
                        </a:rPr>
                        <a:t>Closeness in Relation to Ideal (%)</a:t>
                      </a:r>
                      <a:endParaRPr lang="en-SG"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1200177926"/>
                  </a:ext>
                </a:extLst>
              </a:tr>
              <a:tr h="218600">
                <a:tc>
                  <a:txBody>
                    <a:bodyPr/>
                    <a:lstStyle/>
                    <a:p>
                      <a:pPr algn="ctr" fontAlgn="b"/>
                      <a:r>
                        <a:rPr lang="en-GB" sz="1400" u="none" strike="noStrike">
                          <a:effectLst/>
                          <a:latin typeface="+mn-lt"/>
                        </a:rPr>
                        <a:t>2.700318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2.776228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97.265718</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684842701"/>
                  </a:ext>
                </a:extLst>
              </a:tr>
              <a:tr h="218600">
                <a:tc>
                  <a:txBody>
                    <a:bodyPr/>
                    <a:lstStyle/>
                    <a:p>
                      <a:pPr algn="ctr" fontAlgn="b"/>
                      <a:r>
                        <a:rPr lang="en-GB" sz="1400" u="none" strike="noStrike">
                          <a:effectLst/>
                          <a:latin typeface="+mn-lt"/>
                        </a:rPr>
                        <a:t>2.702225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2.747829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98.340354</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548908943"/>
                  </a:ext>
                </a:extLst>
              </a:tr>
              <a:tr h="218600">
                <a:tc>
                  <a:txBody>
                    <a:bodyPr/>
                    <a:lstStyle/>
                    <a:p>
                      <a:pPr algn="ctr" fontAlgn="b"/>
                      <a:r>
                        <a:rPr lang="en-GB" sz="1400" u="none" strike="noStrike">
                          <a:effectLst/>
                          <a:latin typeface="+mn-lt"/>
                        </a:rPr>
                        <a:t>2.732859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2.796039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97.740361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235884029"/>
                  </a:ext>
                </a:extLst>
              </a:tr>
              <a:tr h="218600">
                <a:tc>
                  <a:txBody>
                    <a:bodyPr/>
                    <a:lstStyle/>
                    <a:p>
                      <a:pPr algn="ctr" fontAlgn="b"/>
                      <a:r>
                        <a:rPr lang="en-GB" sz="1400" u="none" strike="noStrike">
                          <a:effectLst/>
                          <a:latin typeface="+mn-lt"/>
                        </a:rPr>
                        <a:t>2.686072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2.730944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98.356926</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245200168"/>
                  </a:ext>
                </a:extLst>
              </a:tr>
              <a:tr h="218600">
                <a:tc>
                  <a:txBody>
                    <a:bodyPr/>
                    <a:lstStyle/>
                    <a:p>
                      <a:pPr algn="ctr" fontAlgn="b"/>
                      <a:r>
                        <a:rPr lang="en-GB" sz="1400" u="none" strike="noStrike">
                          <a:effectLst/>
                          <a:latin typeface="+mn-lt"/>
                        </a:rPr>
                        <a:t>2.660745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2.707836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98.260923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063050901"/>
                  </a:ext>
                </a:extLst>
              </a:tr>
              <a:tr h="218600">
                <a:tc>
                  <a:txBody>
                    <a:bodyPr/>
                    <a:lstStyle/>
                    <a:p>
                      <a:pPr algn="ctr" fontAlgn="b"/>
                      <a:r>
                        <a:rPr lang="en-GB" sz="1400" u="none" strike="noStrike">
                          <a:effectLst/>
                          <a:latin typeface="+mn-lt"/>
                        </a:rPr>
                        <a:t>2.712146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2.804294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96.714057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642965619"/>
                  </a:ext>
                </a:extLst>
              </a:tr>
              <a:tr h="218600">
                <a:tc>
                  <a:txBody>
                    <a:bodyPr/>
                    <a:lstStyle/>
                    <a:p>
                      <a:pPr algn="ctr" fontAlgn="b"/>
                      <a:r>
                        <a:rPr lang="en-GB" sz="1400" u="none" strike="noStrike">
                          <a:effectLst/>
                          <a:latin typeface="+mn-lt"/>
                        </a:rPr>
                        <a:t>2.681696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2.729543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98.247055</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971030040"/>
                  </a:ext>
                </a:extLst>
              </a:tr>
              <a:tr h="218600">
                <a:tc>
                  <a:txBody>
                    <a:bodyPr/>
                    <a:lstStyle/>
                    <a:p>
                      <a:pPr algn="ctr" fontAlgn="b"/>
                      <a:r>
                        <a:rPr lang="en-GB" sz="1400" u="none" strike="noStrike">
                          <a:effectLst/>
                          <a:latin typeface="+mn-lt"/>
                        </a:rPr>
                        <a:t>2.700021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2.803785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96.299133</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344409276"/>
                  </a:ext>
                </a:extLst>
              </a:tr>
              <a:tr h="218600">
                <a:tc>
                  <a:txBody>
                    <a:bodyPr/>
                    <a:lstStyle/>
                    <a:p>
                      <a:pPr algn="ctr" fontAlgn="b"/>
                      <a:r>
                        <a:rPr lang="en-GB" sz="1400" u="none" strike="noStrike">
                          <a:effectLst/>
                          <a:latin typeface="+mn-lt"/>
                        </a:rPr>
                        <a:t>2.711888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2.816474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96.286633</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1921994590"/>
                  </a:ext>
                </a:extLst>
              </a:tr>
              <a:tr h="218600">
                <a:tc>
                  <a:txBody>
                    <a:bodyPr/>
                    <a:lstStyle/>
                    <a:p>
                      <a:pPr algn="ctr" fontAlgn="b"/>
                      <a:r>
                        <a:rPr lang="en-GB" sz="1400" u="none" strike="noStrike">
                          <a:effectLst/>
                          <a:latin typeface="+mn-lt"/>
                        </a:rPr>
                        <a:t>2.717287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2.81541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96.514803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807038273"/>
                  </a:ext>
                </a:extLst>
              </a:tr>
              <a:tr h="218600">
                <a:tc>
                  <a:txBody>
                    <a:bodyPr/>
                    <a:lstStyle/>
                    <a:p>
                      <a:pPr algn="ctr" fontAlgn="b"/>
                      <a:r>
                        <a:rPr lang="en-GB" sz="1400" u="none" strike="noStrike">
                          <a:effectLst/>
                          <a:latin typeface="+mn-lt"/>
                        </a:rPr>
                        <a:t>2.706701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2.800897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96.636933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917560966"/>
                  </a:ext>
                </a:extLst>
              </a:tr>
              <a:tr h="218600">
                <a:tc>
                  <a:txBody>
                    <a:bodyPr/>
                    <a:lstStyle/>
                    <a:p>
                      <a:pPr algn="ctr" fontAlgn="b"/>
                      <a:r>
                        <a:rPr lang="en-GB" sz="1400" u="none" strike="noStrike">
                          <a:effectLst/>
                          <a:latin typeface="+mn-lt"/>
                        </a:rPr>
                        <a:t>2.690087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2.775809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96.911833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419750111"/>
                  </a:ext>
                </a:extLst>
              </a:tr>
              <a:tr h="218600">
                <a:tc>
                  <a:txBody>
                    <a:bodyPr/>
                    <a:lstStyle/>
                    <a:p>
                      <a:pPr algn="ctr" fontAlgn="b"/>
                      <a:r>
                        <a:rPr lang="en-GB" sz="1400" u="none" strike="noStrike">
                          <a:effectLst/>
                          <a:latin typeface="+mn-lt"/>
                        </a:rPr>
                        <a:t>2.705707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2.784995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97.153019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481701450"/>
                  </a:ext>
                </a:extLst>
              </a:tr>
              <a:tr h="218600">
                <a:tc>
                  <a:txBody>
                    <a:bodyPr/>
                    <a:lstStyle/>
                    <a:p>
                      <a:pPr algn="ctr" fontAlgn="b"/>
                      <a:r>
                        <a:rPr lang="en-GB" sz="1400" u="none" strike="noStrike">
                          <a:effectLst/>
                          <a:latin typeface="+mn-lt"/>
                        </a:rPr>
                        <a:t>2.728542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2.842092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96.004721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040770022"/>
                  </a:ext>
                </a:extLst>
              </a:tr>
              <a:tr h="218600">
                <a:tc>
                  <a:txBody>
                    <a:bodyPr/>
                    <a:lstStyle/>
                    <a:p>
                      <a:pPr algn="ctr" fontAlgn="b"/>
                      <a:r>
                        <a:rPr lang="en-GB" sz="1400" u="none" strike="noStrike">
                          <a:effectLst/>
                          <a:latin typeface="+mn-lt"/>
                        </a:rPr>
                        <a:t>2.705084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2.772916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97.553761</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4254797933"/>
                  </a:ext>
                </a:extLst>
              </a:tr>
              <a:tr h="218600">
                <a:tc>
                  <a:txBody>
                    <a:bodyPr/>
                    <a:lstStyle/>
                    <a:p>
                      <a:pPr algn="ctr" fontAlgn="b"/>
                      <a:r>
                        <a:rPr lang="en-GB" sz="1400" u="none" strike="noStrike">
                          <a:effectLst/>
                          <a:latin typeface="+mn-lt"/>
                        </a:rPr>
                        <a:t>2.702902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2.774242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97.428462</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735074154"/>
                  </a:ext>
                </a:extLst>
              </a:tr>
              <a:tr h="218600">
                <a:tc>
                  <a:txBody>
                    <a:bodyPr/>
                    <a:lstStyle/>
                    <a:p>
                      <a:pPr algn="ctr" fontAlgn="b"/>
                      <a:r>
                        <a:rPr lang="en-GB" sz="1400" u="none" strike="noStrike">
                          <a:effectLst/>
                          <a:latin typeface="+mn-lt"/>
                        </a:rPr>
                        <a:t>2.693175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2.845671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94.641127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587075685"/>
                  </a:ext>
                </a:extLst>
              </a:tr>
              <a:tr h="218600">
                <a:tc>
                  <a:txBody>
                    <a:bodyPr/>
                    <a:lstStyle/>
                    <a:p>
                      <a:pPr algn="ctr" fontAlgn="b"/>
                      <a:r>
                        <a:rPr lang="en-GB" sz="1400" u="none" strike="noStrike">
                          <a:effectLst/>
                          <a:latin typeface="+mn-lt"/>
                        </a:rPr>
                        <a:t>2.674825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2.720369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98.325793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500063761"/>
                  </a:ext>
                </a:extLst>
              </a:tr>
              <a:tr h="218600">
                <a:tc>
                  <a:txBody>
                    <a:bodyPr/>
                    <a:lstStyle/>
                    <a:p>
                      <a:pPr algn="ctr" fontAlgn="b"/>
                      <a:r>
                        <a:rPr lang="en-GB" sz="1400" u="none" strike="noStrike">
                          <a:effectLst/>
                          <a:latin typeface="+mn-lt"/>
                        </a:rPr>
                        <a:t>2.70068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2.775882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97.290892</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18654372"/>
                  </a:ext>
                </a:extLst>
              </a:tr>
              <a:tr h="218600">
                <a:tc>
                  <a:txBody>
                    <a:bodyPr/>
                    <a:lstStyle/>
                    <a:p>
                      <a:pPr algn="ctr" fontAlgn="b"/>
                      <a:r>
                        <a:rPr lang="en-GB" sz="1400" u="none" strike="noStrike">
                          <a:effectLst/>
                          <a:latin typeface="+mn-lt"/>
                        </a:rPr>
                        <a:t>2.699092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2.77477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97.272615</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384595130"/>
                  </a:ext>
                </a:extLst>
              </a:tr>
              <a:tr h="218600">
                <a:tc>
                  <a:txBody>
                    <a:bodyPr/>
                    <a:lstStyle/>
                    <a:p>
                      <a:pPr algn="l" fontAlgn="b"/>
                      <a:endParaRPr lang="en-GB" sz="1400" b="0" i="0" u="none" strike="noStrike">
                        <a:solidFill>
                          <a:srgbClr val="000000"/>
                        </a:solidFill>
                        <a:effectLst/>
                        <a:latin typeface="+mn-lt"/>
                      </a:endParaRPr>
                    </a:p>
                  </a:txBody>
                  <a:tcPr marL="9065" marR="9065" marT="9065" marB="0" anchor="b"/>
                </a:tc>
                <a:tc>
                  <a:txBody>
                    <a:bodyPr/>
                    <a:lstStyle/>
                    <a:p>
                      <a:pPr algn="l" fontAlgn="b"/>
                      <a:endParaRPr lang="en-GB" sz="1400" b="0" i="0" u="none" strike="noStrike">
                        <a:solidFill>
                          <a:srgbClr val="000000"/>
                        </a:solidFill>
                        <a:effectLst/>
                        <a:latin typeface="+mn-lt"/>
                      </a:endParaRPr>
                    </a:p>
                  </a:txBody>
                  <a:tcPr marL="9065" marR="9065" marT="9065" marB="0" anchor="b"/>
                </a:tc>
                <a:tc>
                  <a:txBody>
                    <a:bodyPr/>
                    <a:lstStyle/>
                    <a:p>
                      <a:pPr algn="l"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930223624"/>
                  </a:ext>
                </a:extLst>
              </a:tr>
              <a:tr h="218600">
                <a:tc>
                  <a:txBody>
                    <a:bodyPr/>
                    <a:lstStyle/>
                    <a:p>
                      <a:pPr algn="l" fontAlgn="b"/>
                      <a:r>
                        <a:rPr lang="en-GB" sz="1400" u="none" strike="noStrike" dirty="0">
                          <a:effectLst/>
                          <a:latin typeface="+mn-lt"/>
                        </a:rPr>
                        <a:t>Average (%)</a:t>
                      </a:r>
                      <a:endParaRPr lang="en-GB" sz="1400" b="0" i="0" u="none" strike="noStrike" dirty="0">
                        <a:solidFill>
                          <a:srgbClr val="000000"/>
                        </a:solidFill>
                        <a:effectLst/>
                        <a:latin typeface="+mn-lt"/>
                      </a:endParaRPr>
                    </a:p>
                  </a:txBody>
                  <a:tcPr marL="9065" marR="9065" marT="9065" marB="0" anchor="b">
                    <a:solidFill>
                      <a:srgbClr val="92D050"/>
                    </a:solidFill>
                  </a:tcPr>
                </a:tc>
                <a:tc>
                  <a:txBody>
                    <a:bodyPr/>
                    <a:lstStyle/>
                    <a:p>
                      <a:pPr algn="r" fontAlgn="b"/>
                      <a:r>
                        <a:rPr lang="en-GB" sz="1400" u="none" strike="noStrike">
                          <a:effectLst/>
                          <a:latin typeface="+mn-lt"/>
                        </a:rPr>
                        <a:t>97.16226</a:t>
                      </a:r>
                      <a:endParaRPr lang="en-GB" sz="1400" b="0" i="0" u="none" strike="noStrike">
                        <a:solidFill>
                          <a:srgbClr val="000000"/>
                        </a:solidFill>
                        <a:effectLst/>
                        <a:latin typeface="+mn-lt"/>
                      </a:endParaRPr>
                    </a:p>
                  </a:txBody>
                  <a:tcPr marL="9065" marR="9065" marT="9065" marB="0" anchor="b"/>
                </a:tc>
                <a:tc>
                  <a:txBody>
                    <a:bodyPr/>
                    <a:lstStyle/>
                    <a:p>
                      <a:pPr algn="l"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075752883"/>
                  </a:ext>
                </a:extLst>
              </a:tr>
              <a:tr h="218600">
                <a:tc>
                  <a:txBody>
                    <a:bodyPr/>
                    <a:lstStyle/>
                    <a:p>
                      <a:pPr algn="l" fontAlgn="b"/>
                      <a:r>
                        <a:rPr lang="en-GB" sz="1400" u="none" strike="noStrike" dirty="0">
                          <a:effectLst/>
                          <a:latin typeface="+mn-lt"/>
                        </a:rPr>
                        <a:t>S.D. (%)</a:t>
                      </a:r>
                      <a:endParaRPr lang="en-GB" sz="1400" b="0" i="0" u="none" strike="noStrike" dirty="0">
                        <a:solidFill>
                          <a:srgbClr val="000000"/>
                        </a:solidFill>
                        <a:effectLst/>
                        <a:latin typeface="+mn-lt"/>
                      </a:endParaRPr>
                    </a:p>
                  </a:txBody>
                  <a:tcPr marL="9065" marR="9065" marT="9065" marB="0" anchor="b">
                    <a:solidFill>
                      <a:srgbClr val="92D050"/>
                    </a:solidFill>
                  </a:tcPr>
                </a:tc>
                <a:tc>
                  <a:txBody>
                    <a:bodyPr/>
                    <a:lstStyle/>
                    <a:p>
                      <a:pPr algn="r" fontAlgn="b"/>
                      <a:r>
                        <a:rPr lang="en-GB" sz="1400" u="none" strike="noStrike">
                          <a:effectLst/>
                          <a:latin typeface="+mn-lt"/>
                        </a:rPr>
                        <a:t>0.954687</a:t>
                      </a:r>
                      <a:endParaRPr lang="en-GB" sz="1400" b="0" i="0" u="none" strike="noStrike">
                        <a:solidFill>
                          <a:srgbClr val="000000"/>
                        </a:solidFill>
                        <a:effectLst/>
                        <a:latin typeface="+mn-lt"/>
                      </a:endParaRPr>
                    </a:p>
                  </a:txBody>
                  <a:tcPr marL="9065" marR="9065" marT="9065" marB="0" anchor="b"/>
                </a:tc>
                <a:tc>
                  <a:txBody>
                    <a:bodyPr/>
                    <a:lstStyle/>
                    <a:p>
                      <a:pPr algn="l" fontAlgn="b"/>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154471096"/>
                  </a:ext>
                </a:extLst>
              </a:tr>
            </a:tbl>
          </a:graphicData>
        </a:graphic>
      </p:graphicFrame>
      <p:sp>
        <p:nvSpPr>
          <p:cNvPr id="6" name="Slide Number Placeholder 5">
            <a:extLst>
              <a:ext uri="{FF2B5EF4-FFF2-40B4-BE49-F238E27FC236}">
                <a16:creationId xmlns:a16="http://schemas.microsoft.com/office/drawing/2014/main" id="{305B62F3-575F-4E6A-A850-139E63E8C8CF}"/>
              </a:ext>
            </a:extLst>
          </p:cNvPr>
          <p:cNvSpPr>
            <a:spLocks noGrp="1"/>
          </p:cNvSpPr>
          <p:nvPr>
            <p:ph type="sldNum" sz="quarter" idx="12"/>
          </p:nvPr>
        </p:nvSpPr>
        <p:spPr/>
        <p:txBody>
          <a:bodyPr/>
          <a:lstStyle/>
          <a:p>
            <a:fld id="{32C6877C-4AE1-4F63-BAE2-155794032CE1}" type="slidenum">
              <a:rPr lang="en-GB" smtClean="0"/>
              <a:t>24</a:t>
            </a:fld>
            <a:endParaRPr lang="en-GB"/>
          </a:p>
        </p:txBody>
      </p:sp>
      <p:sp>
        <p:nvSpPr>
          <p:cNvPr id="2" name="Date Placeholder 1">
            <a:extLst>
              <a:ext uri="{FF2B5EF4-FFF2-40B4-BE49-F238E27FC236}">
                <a16:creationId xmlns:a16="http://schemas.microsoft.com/office/drawing/2014/main" id="{CBD25B0A-EF2B-4A3D-A440-AB9F8567A8BA}"/>
              </a:ext>
            </a:extLst>
          </p:cNvPr>
          <p:cNvSpPr>
            <a:spLocks noGrp="1"/>
          </p:cNvSpPr>
          <p:nvPr>
            <p:ph type="dt" sz="half" idx="10"/>
          </p:nvPr>
        </p:nvSpPr>
        <p:spPr/>
        <p:txBody>
          <a:bodyPr/>
          <a:lstStyle/>
          <a:p>
            <a:fld id="{61EE80DB-4061-4536-90B9-7204EB62D35B}" type="datetime1">
              <a:rPr lang="en-GB" smtClean="0"/>
              <a:t>05/05/2020</a:t>
            </a:fld>
            <a:endParaRPr lang="en-GB"/>
          </a:p>
        </p:txBody>
      </p:sp>
    </p:spTree>
    <p:extLst>
      <p:ext uri="{BB962C8B-B14F-4D97-AF65-F5344CB8AC3E}">
        <p14:creationId xmlns:p14="http://schemas.microsoft.com/office/powerpoint/2010/main" val="1055065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20 by 784 Synapses with NMOS &amp; 8 steps R (Ex)</a:t>
            </a:r>
            <a:endParaRPr lang="en-GB" sz="1100" b="1" dirty="0">
              <a:solidFill>
                <a:srgbClr val="000000"/>
              </a:solidFill>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556039476"/>
                  </p:ext>
                </p:extLst>
              </p:nvPr>
            </p:nvGraphicFramePr>
            <p:xfrm>
              <a:off x="931146" y="1836439"/>
              <a:ext cx="10422654" cy="1483360"/>
            </p:xfrm>
            <a:graphic>
              <a:graphicData uri="http://schemas.openxmlformats.org/drawingml/2006/table">
                <a:tbl>
                  <a:tblPr firstRow="1" bandRow="1">
                    <a:tableStyleId>{5C22544A-7EE6-4342-B048-85BDC9FD1C3A}</a:tableStyleId>
                  </a:tblPr>
                  <a:tblGrid>
                    <a:gridCol w="3474218">
                      <a:extLst>
                        <a:ext uri="{9D8B030D-6E8A-4147-A177-3AD203B41FA5}">
                          <a16:colId xmlns:a16="http://schemas.microsoft.com/office/drawing/2014/main" val="1198111203"/>
                        </a:ext>
                      </a:extLst>
                    </a:gridCol>
                    <a:gridCol w="3474218">
                      <a:extLst>
                        <a:ext uri="{9D8B030D-6E8A-4147-A177-3AD203B41FA5}">
                          <a16:colId xmlns:a16="http://schemas.microsoft.com/office/drawing/2014/main" val="3409872635"/>
                        </a:ext>
                      </a:extLst>
                    </a:gridCol>
                    <a:gridCol w="3474218">
                      <a:extLst>
                        <a:ext uri="{9D8B030D-6E8A-4147-A177-3AD203B41FA5}">
                          <a16:colId xmlns:a16="http://schemas.microsoft.com/office/drawing/2014/main" val="3163438735"/>
                        </a:ext>
                      </a:extLst>
                    </a:gridCol>
                  </a:tblGrid>
                  <a:tr h="370840">
                    <a:tc>
                      <a:txBody>
                        <a:bodyPr/>
                        <a:lstStyle/>
                        <a:p>
                          <a:r>
                            <a:rPr lang="en-GB" dirty="0"/>
                            <a:t>Simulated (V)</a:t>
                          </a:r>
                        </a:p>
                      </a:txBody>
                      <a:tcPr/>
                    </a:tc>
                    <a:tc>
                      <a:txBody>
                        <a:bodyPr/>
                        <a:lstStyle/>
                        <a:p>
                          <a:r>
                            <a:rPr lang="en-GB" dirty="0"/>
                            <a:t>Ideal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GB" dirty="0" smtClean="0"/>
                                  <m:t>Closeness</m:t>
                                </m:r>
                                <m:r>
                                  <m:rPr>
                                    <m:nor/>
                                  </m:rPr>
                                  <a:rPr lang="en-GB" dirty="0" smtClean="0"/>
                                  <m:t> </m:t>
                                </m:r>
                                <m:r>
                                  <m:rPr>
                                    <m:nor/>
                                  </m:rPr>
                                  <a:rPr lang="en-GB" dirty="0" smtClean="0"/>
                                  <m:t>in</m:t>
                                </m:r>
                                <m:r>
                                  <m:rPr>
                                    <m:nor/>
                                  </m:rPr>
                                  <a:rPr lang="en-GB" dirty="0" smtClean="0"/>
                                  <m:t> </m:t>
                                </m:r>
                                <m:r>
                                  <m:rPr>
                                    <m:nor/>
                                  </m:rPr>
                                  <a:rPr lang="en-GB" dirty="0" smtClean="0"/>
                                  <m:t>Relation</m:t>
                                </m:r>
                                <m:r>
                                  <m:rPr>
                                    <m:nor/>
                                  </m:rPr>
                                  <a:rPr lang="en-GB" dirty="0" smtClean="0"/>
                                  <m:t> </m:t>
                                </m:r>
                                <m:r>
                                  <m:rPr>
                                    <m:nor/>
                                  </m:rPr>
                                  <a:rPr lang="en-GB" dirty="0" smtClean="0"/>
                                  <m:t>to</m:t>
                                </m:r>
                                <m:r>
                                  <m:rPr>
                                    <m:nor/>
                                  </m:rPr>
                                  <a:rPr lang="en-GB" dirty="0" smtClean="0"/>
                                  <m:t> </m:t>
                                </m:r>
                                <m:r>
                                  <m:rPr>
                                    <m:nor/>
                                  </m:rPr>
                                  <a:rPr lang="en-GB" dirty="0" smtClean="0"/>
                                  <m:t>Ideal</m:t>
                                </m:r>
                                <m:r>
                                  <m:rPr>
                                    <m:nor/>
                                  </m:rPr>
                                  <a:rPr lang="en-GB" dirty="0" smtClean="0"/>
                                  <m:t> (%)</m:t>
                                </m:r>
                              </m:oMath>
                            </m:oMathPara>
                          </a14:m>
                          <a:endParaRPr lang="en-GB" dirty="0"/>
                        </a:p>
                      </a:txBody>
                      <a:tcPr/>
                    </a:tc>
                    <a:extLst>
                      <a:ext uri="{0D108BD9-81ED-4DB2-BD59-A6C34878D82A}">
                        <a16:rowId xmlns:a16="http://schemas.microsoft.com/office/drawing/2014/main" val="2748591615"/>
                      </a:ext>
                    </a:extLst>
                  </a:tr>
                  <a:tr h="370840">
                    <a:tc>
                      <a:txBody>
                        <a:bodyPr/>
                        <a:lstStyle/>
                        <a:p>
                          <a:r>
                            <a:rPr lang="en-GB" dirty="0"/>
                            <a:t>2.766582</a:t>
                          </a:r>
                        </a:p>
                      </a:txBody>
                      <a:tcPr/>
                    </a:tc>
                    <a:tc>
                      <a:txBody>
                        <a:bodyPr/>
                        <a:lstStyle/>
                        <a:p>
                          <a:r>
                            <a:rPr lang="en-GB" dirty="0"/>
                            <a:t>4.973581</a:t>
                          </a:r>
                        </a:p>
                      </a:txBody>
                      <a:tcPr/>
                    </a:tc>
                    <a:tc>
                      <a:txBody>
                        <a:bodyPr/>
                        <a:lstStyle/>
                        <a:p>
                          <a:r>
                            <a:rPr lang="en-GB" dirty="0"/>
                            <a:t>55.625561</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dirty="0"/>
                            <a:t>Accuracy (%)</a:t>
                          </a:r>
                          <a:endParaRPr lang="en-GB" dirty="0"/>
                        </a:p>
                      </a:txBody>
                      <a:tcPr>
                        <a:solidFill>
                          <a:srgbClr val="92D050"/>
                        </a:solidFill>
                      </a:tcPr>
                    </a:tc>
                    <a:tc>
                      <a:txBody>
                        <a:bodyPr/>
                        <a:lstStyle/>
                        <a:p>
                          <a:r>
                            <a:rPr lang="en-GB" dirty="0"/>
                            <a:t>55.625561</a:t>
                          </a:r>
                        </a:p>
                      </a:txBody>
                      <a:tcPr/>
                    </a:tc>
                    <a:tc>
                      <a:txBody>
                        <a:bodyPr/>
                        <a:lstStyle/>
                        <a:p>
                          <a:endParaRPr lang="en-GB" dirty="0"/>
                        </a:p>
                      </a:txBody>
                      <a:tcPr/>
                    </a:tc>
                    <a:extLst>
                      <a:ext uri="{0D108BD9-81ED-4DB2-BD59-A6C34878D82A}">
                        <a16:rowId xmlns:a16="http://schemas.microsoft.com/office/drawing/2014/main" val="908619999"/>
                      </a:ext>
                    </a:extLst>
                  </a:tr>
                </a:tbl>
              </a:graphicData>
            </a:graphic>
          </p:graphicFrame>
        </mc:Choice>
        <mc:Fallback xmlns="">
          <p:graphicFrame>
            <p:nvGraphicFramePr>
              <p:cNvPr id="5" name="Table 5">
                <a:extLst>
                  <a:ext uri="{FF2B5EF4-FFF2-40B4-BE49-F238E27FC236}">
                    <a16:creationId xmlns:a16="http://schemas.microsoft.com/office/drawing/2014/main" id="{F6D2E8F7-8885-4188-8C7B-825C25B511F6}"/>
                  </a:ext>
                </a:extLst>
              </p:cNvPr>
              <p:cNvGraphicFramePr>
                <a:graphicFrameLocks noGrp="1"/>
              </p:cNvGraphicFramePr>
              <p:nvPr>
                <p:extLst>
                  <p:ext uri="{D42A27DB-BD31-4B8C-83A1-F6EECF244321}">
                    <p14:modId xmlns:p14="http://schemas.microsoft.com/office/powerpoint/2010/main" val="556039476"/>
                  </p:ext>
                </p:extLst>
              </p:nvPr>
            </p:nvGraphicFramePr>
            <p:xfrm>
              <a:off x="931146" y="1836439"/>
              <a:ext cx="10422654" cy="1483360"/>
            </p:xfrm>
            <a:graphic>
              <a:graphicData uri="http://schemas.openxmlformats.org/drawingml/2006/table">
                <a:tbl>
                  <a:tblPr firstRow="1" bandRow="1">
                    <a:tableStyleId>{5C22544A-7EE6-4342-B048-85BDC9FD1C3A}</a:tableStyleId>
                  </a:tblPr>
                  <a:tblGrid>
                    <a:gridCol w="3474218">
                      <a:extLst>
                        <a:ext uri="{9D8B030D-6E8A-4147-A177-3AD203B41FA5}">
                          <a16:colId xmlns:a16="http://schemas.microsoft.com/office/drawing/2014/main" val="1198111203"/>
                        </a:ext>
                      </a:extLst>
                    </a:gridCol>
                    <a:gridCol w="3474218">
                      <a:extLst>
                        <a:ext uri="{9D8B030D-6E8A-4147-A177-3AD203B41FA5}">
                          <a16:colId xmlns:a16="http://schemas.microsoft.com/office/drawing/2014/main" val="3409872635"/>
                        </a:ext>
                      </a:extLst>
                    </a:gridCol>
                    <a:gridCol w="3474218">
                      <a:extLst>
                        <a:ext uri="{9D8B030D-6E8A-4147-A177-3AD203B41FA5}">
                          <a16:colId xmlns:a16="http://schemas.microsoft.com/office/drawing/2014/main" val="3163438735"/>
                        </a:ext>
                      </a:extLst>
                    </a:gridCol>
                  </a:tblGrid>
                  <a:tr h="370840">
                    <a:tc>
                      <a:txBody>
                        <a:bodyPr/>
                        <a:lstStyle/>
                        <a:p>
                          <a:r>
                            <a:rPr lang="en-GB" dirty="0"/>
                            <a:t>Simulated (V)</a:t>
                          </a:r>
                        </a:p>
                      </a:txBody>
                      <a:tcPr/>
                    </a:tc>
                    <a:tc>
                      <a:txBody>
                        <a:bodyPr/>
                        <a:lstStyle/>
                        <a:p>
                          <a:r>
                            <a:rPr lang="en-GB" dirty="0"/>
                            <a:t>Ideal (V)</a:t>
                          </a:r>
                        </a:p>
                      </a:txBody>
                      <a:tcPr/>
                    </a:tc>
                    <a:tc>
                      <a:txBody>
                        <a:bodyPr/>
                        <a:lstStyle/>
                        <a:p>
                          <a:endParaRPr lang="en-US"/>
                        </a:p>
                      </a:txBody>
                      <a:tcPr>
                        <a:blipFill>
                          <a:blip r:embed="rId6"/>
                          <a:stretch>
                            <a:fillRect l="-200351" t="-8197" r="-702" b="-324590"/>
                          </a:stretch>
                        </a:blipFill>
                      </a:tcPr>
                    </a:tc>
                    <a:extLst>
                      <a:ext uri="{0D108BD9-81ED-4DB2-BD59-A6C34878D82A}">
                        <a16:rowId xmlns:a16="http://schemas.microsoft.com/office/drawing/2014/main" val="2748591615"/>
                      </a:ext>
                    </a:extLst>
                  </a:tr>
                  <a:tr h="370840">
                    <a:tc>
                      <a:txBody>
                        <a:bodyPr/>
                        <a:lstStyle/>
                        <a:p>
                          <a:r>
                            <a:rPr lang="en-GB" dirty="0"/>
                            <a:t>2.766582</a:t>
                          </a:r>
                        </a:p>
                      </a:txBody>
                      <a:tcPr/>
                    </a:tc>
                    <a:tc>
                      <a:txBody>
                        <a:bodyPr/>
                        <a:lstStyle/>
                        <a:p>
                          <a:r>
                            <a:rPr lang="en-GB" dirty="0"/>
                            <a:t>4.973581</a:t>
                          </a:r>
                        </a:p>
                      </a:txBody>
                      <a:tcPr/>
                    </a:tc>
                    <a:tc>
                      <a:txBody>
                        <a:bodyPr/>
                        <a:lstStyle/>
                        <a:p>
                          <a:r>
                            <a:rPr lang="en-GB" dirty="0"/>
                            <a:t>55.625561</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dirty="0"/>
                            <a:t>Accuracy (%)</a:t>
                          </a:r>
                          <a:endParaRPr lang="en-GB" dirty="0"/>
                        </a:p>
                      </a:txBody>
                      <a:tcPr>
                        <a:solidFill>
                          <a:srgbClr val="92D050"/>
                        </a:solidFill>
                      </a:tcPr>
                    </a:tc>
                    <a:tc>
                      <a:txBody>
                        <a:bodyPr/>
                        <a:lstStyle/>
                        <a:p>
                          <a:r>
                            <a:rPr lang="en-GB" dirty="0"/>
                            <a:t>55.625561</a:t>
                          </a:r>
                        </a:p>
                      </a:txBody>
                      <a:tcPr/>
                    </a:tc>
                    <a:tc>
                      <a:txBody>
                        <a:bodyPr/>
                        <a:lstStyle/>
                        <a:p>
                          <a:endParaRPr lang="en-GB" dirty="0"/>
                        </a:p>
                      </a:txBody>
                      <a:tcPr/>
                    </a:tc>
                    <a:extLst>
                      <a:ext uri="{0D108BD9-81ED-4DB2-BD59-A6C34878D82A}">
                        <a16:rowId xmlns:a16="http://schemas.microsoft.com/office/drawing/2014/main" val="9086199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1212476466"/>
                  </p:ext>
                </p:extLst>
              </p:nvPr>
            </p:nvGraphicFramePr>
            <p:xfrm>
              <a:off x="931177" y="4357831"/>
              <a:ext cx="10422624" cy="1483360"/>
            </p:xfrm>
            <a:graphic>
              <a:graphicData uri="http://schemas.openxmlformats.org/drawingml/2006/table">
                <a:tbl>
                  <a:tblPr firstRow="1" bandRow="1">
                    <a:tableStyleId>{5C22544A-7EE6-4342-B048-85BDC9FD1C3A}</a:tableStyleId>
                  </a:tblPr>
                  <a:tblGrid>
                    <a:gridCol w="3474208">
                      <a:extLst>
                        <a:ext uri="{9D8B030D-6E8A-4147-A177-3AD203B41FA5}">
                          <a16:colId xmlns:a16="http://schemas.microsoft.com/office/drawing/2014/main" val="1198111203"/>
                        </a:ext>
                      </a:extLst>
                    </a:gridCol>
                    <a:gridCol w="3474208">
                      <a:extLst>
                        <a:ext uri="{9D8B030D-6E8A-4147-A177-3AD203B41FA5}">
                          <a16:colId xmlns:a16="http://schemas.microsoft.com/office/drawing/2014/main" val="3409872635"/>
                        </a:ext>
                      </a:extLst>
                    </a:gridCol>
                    <a:gridCol w="3474208">
                      <a:extLst>
                        <a:ext uri="{9D8B030D-6E8A-4147-A177-3AD203B41FA5}">
                          <a16:colId xmlns:a16="http://schemas.microsoft.com/office/drawing/2014/main" val="3163438735"/>
                        </a:ext>
                      </a:extLst>
                    </a:gridCol>
                  </a:tblGrid>
                  <a:tr h="370840">
                    <a:tc>
                      <a:txBody>
                        <a:bodyPr/>
                        <a:lstStyle/>
                        <a:p>
                          <a:r>
                            <a:rPr lang="en-GB" dirty="0"/>
                            <a:t>Simulated (V)</a:t>
                          </a:r>
                        </a:p>
                      </a:txBody>
                      <a:tcPr/>
                    </a:tc>
                    <a:tc>
                      <a:txBody>
                        <a:bodyPr/>
                        <a:lstStyle/>
                        <a:p>
                          <a:r>
                            <a:rPr lang="en-GB" dirty="0"/>
                            <a:t>Ideal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GB" dirty="0" smtClean="0"/>
                                  <m:t>Closeness</m:t>
                                </m:r>
                                <m:r>
                                  <m:rPr>
                                    <m:nor/>
                                  </m:rPr>
                                  <a:rPr lang="en-GB" dirty="0" smtClean="0"/>
                                  <m:t> </m:t>
                                </m:r>
                                <m:r>
                                  <m:rPr>
                                    <m:nor/>
                                  </m:rPr>
                                  <a:rPr lang="en-GB" dirty="0" smtClean="0"/>
                                  <m:t>in</m:t>
                                </m:r>
                                <m:r>
                                  <m:rPr>
                                    <m:nor/>
                                  </m:rPr>
                                  <a:rPr lang="en-GB" dirty="0" smtClean="0"/>
                                  <m:t> </m:t>
                                </m:r>
                                <m:r>
                                  <m:rPr>
                                    <m:nor/>
                                  </m:rPr>
                                  <a:rPr lang="en-GB" dirty="0" smtClean="0"/>
                                  <m:t>Relation</m:t>
                                </m:r>
                                <m:r>
                                  <m:rPr>
                                    <m:nor/>
                                  </m:rPr>
                                  <a:rPr lang="en-GB" dirty="0" smtClean="0"/>
                                  <m:t> </m:t>
                                </m:r>
                                <m:r>
                                  <m:rPr>
                                    <m:nor/>
                                  </m:rPr>
                                  <a:rPr lang="en-GB" dirty="0" smtClean="0"/>
                                  <m:t>to</m:t>
                                </m:r>
                                <m:r>
                                  <m:rPr>
                                    <m:nor/>
                                  </m:rPr>
                                  <a:rPr lang="en-GB" dirty="0" smtClean="0"/>
                                  <m:t> </m:t>
                                </m:r>
                                <m:r>
                                  <m:rPr>
                                    <m:nor/>
                                  </m:rPr>
                                  <a:rPr lang="en-GB" dirty="0" smtClean="0"/>
                                  <m:t>Ideal</m:t>
                                </m:r>
                                <m:r>
                                  <m:rPr>
                                    <m:nor/>
                                  </m:rPr>
                                  <a:rPr lang="en-GB" dirty="0" smtClean="0"/>
                                  <m:t> (%)</m:t>
                                </m:r>
                              </m:oMath>
                            </m:oMathPara>
                          </a14:m>
                          <a:endParaRPr lang="en-GB" dirty="0"/>
                        </a:p>
                      </a:txBody>
                      <a:tcPr/>
                    </a:tc>
                    <a:extLst>
                      <a:ext uri="{0D108BD9-81ED-4DB2-BD59-A6C34878D82A}">
                        <a16:rowId xmlns:a16="http://schemas.microsoft.com/office/drawing/2014/main" val="2748591615"/>
                      </a:ext>
                    </a:extLst>
                  </a:tr>
                  <a:tr h="370840">
                    <a:tc>
                      <a:txBody>
                        <a:bodyPr/>
                        <a:lstStyle/>
                        <a:p>
                          <a:r>
                            <a:rPr lang="en-GB" dirty="0"/>
                            <a:t>2.653436</a:t>
                          </a:r>
                        </a:p>
                      </a:txBody>
                      <a:tcPr/>
                    </a:tc>
                    <a:tc>
                      <a:txBody>
                        <a:bodyPr/>
                        <a:lstStyle/>
                        <a:p>
                          <a:r>
                            <a:rPr lang="en-GB" dirty="0"/>
                            <a:t>1.617143</a:t>
                          </a:r>
                        </a:p>
                      </a:txBody>
                      <a:tcPr/>
                    </a:tc>
                    <a:tc>
                      <a:txBody>
                        <a:bodyPr/>
                        <a:lstStyle/>
                        <a:p>
                          <a:r>
                            <a:rPr lang="en-GB" dirty="0"/>
                            <a:t>164.081739</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dirty="0"/>
                            <a:t>Accuracy (%)</a:t>
                          </a:r>
                          <a:endParaRPr lang="en-GB" dirty="0"/>
                        </a:p>
                      </a:txBody>
                      <a:tcPr>
                        <a:solidFill>
                          <a:srgbClr val="92D050"/>
                        </a:solidFill>
                      </a:tcPr>
                    </a:tc>
                    <a:tc>
                      <a:txBody>
                        <a:bodyPr/>
                        <a:lstStyle/>
                        <a:p>
                          <a:r>
                            <a:rPr lang="en-GB" dirty="0"/>
                            <a:t>164.081739</a:t>
                          </a:r>
                        </a:p>
                      </a:txBody>
                      <a:tcPr/>
                    </a:tc>
                    <a:tc>
                      <a:txBody>
                        <a:bodyPr/>
                        <a:lstStyle/>
                        <a:p>
                          <a:endParaRPr lang="en-GB" dirty="0"/>
                        </a:p>
                      </a:txBody>
                      <a:tcPr/>
                    </a:tc>
                    <a:extLst>
                      <a:ext uri="{0D108BD9-81ED-4DB2-BD59-A6C34878D82A}">
                        <a16:rowId xmlns:a16="http://schemas.microsoft.com/office/drawing/2014/main" val="908619999"/>
                      </a:ext>
                    </a:extLst>
                  </a:tr>
                </a:tbl>
              </a:graphicData>
            </a:graphic>
          </p:graphicFrame>
        </mc:Choice>
        <mc:Fallback xmlns="">
          <p:graphicFrame>
            <p:nvGraphicFramePr>
              <p:cNvPr id="13" name="Table 5">
                <a:extLst>
                  <a:ext uri="{FF2B5EF4-FFF2-40B4-BE49-F238E27FC236}">
                    <a16:creationId xmlns:a16="http://schemas.microsoft.com/office/drawing/2014/main" id="{90799578-C677-41B8-B527-21AF94599301}"/>
                  </a:ext>
                </a:extLst>
              </p:cNvPr>
              <p:cNvGraphicFramePr>
                <a:graphicFrameLocks noGrp="1"/>
              </p:cNvGraphicFramePr>
              <p:nvPr>
                <p:extLst>
                  <p:ext uri="{D42A27DB-BD31-4B8C-83A1-F6EECF244321}">
                    <p14:modId xmlns:p14="http://schemas.microsoft.com/office/powerpoint/2010/main" val="1212476466"/>
                  </p:ext>
                </p:extLst>
              </p:nvPr>
            </p:nvGraphicFramePr>
            <p:xfrm>
              <a:off x="931177" y="4357831"/>
              <a:ext cx="10422624" cy="1483360"/>
            </p:xfrm>
            <a:graphic>
              <a:graphicData uri="http://schemas.openxmlformats.org/drawingml/2006/table">
                <a:tbl>
                  <a:tblPr firstRow="1" bandRow="1">
                    <a:tableStyleId>{5C22544A-7EE6-4342-B048-85BDC9FD1C3A}</a:tableStyleId>
                  </a:tblPr>
                  <a:tblGrid>
                    <a:gridCol w="3474208">
                      <a:extLst>
                        <a:ext uri="{9D8B030D-6E8A-4147-A177-3AD203B41FA5}">
                          <a16:colId xmlns:a16="http://schemas.microsoft.com/office/drawing/2014/main" val="1198111203"/>
                        </a:ext>
                      </a:extLst>
                    </a:gridCol>
                    <a:gridCol w="3474208">
                      <a:extLst>
                        <a:ext uri="{9D8B030D-6E8A-4147-A177-3AD203B41FA5}">
                          <a16:colId xmlns:a16="http://schemas.microsoft.com/office/drawing/2014/main" val="3409872635"/>
                        </a:ext>
                      </a:extLst>
                    </a:gridCol>
                    <a:gridCol w="3474208">
                      <a:extLst>
                        <a:ext uri="{9D8B030D-6E8A-4147-A177-3AD203B41FA5}">
                          <a16:colId xmlns:a16="http://schemas.microsoft.com/office/drawing/2014/main" val="3163438735"/>
                        </a:ext>
                      </a:extLst>
                    </a:gridCol>
                  </a:tblGrid>
                  <a:tr h="370840">
                    <a:tc>
                      <a:txBody>
                        <a:bodyPr/>
                        <a:lstStyle/>
                        <a:p>
                          <a:r>
                            <a:rPr lang="en-GB" dirty="0"/>
                            <a:t>Simulated (V)</a:t>
                          </a:r>
                        </a:p>
                      </a:txBody>
                      <a:tcPr/>
                    </a:tc>
                    <a:tc>
                      <a:txBody>
                        <a:bodyPr/>
                        <a:lstStyle/>
                        <a:p>
                          <a:r>
                            <a:rPr lang="en-GB" dirty="0"/>
                            <a:t>Ideal (V)</a:t>
                          </a:r>
                        </a:p>
                      </a:txBody>
                      <a:tcPr/>
                    </a:tc>
                    <a:tc>
                      <a:txBody>
                        <a:bodyPr/>
                        <a:lstStyle/>
                        <a:p>
                          <a:endParaRPr lang="en-US"/>
                        </a:p>
                      </a:txBody>
                      <a:tcPr>
                        <a:blipFill>
                          <a:blip r:embed="rId7"/>
                          <a:stretch>
                            <a:fillRect l="-200351" t="-8197" r="-702" b="-324590"/>
                          </a:stretch>
                        </a:blipFill>
                      </a:tcPr>
                    </a:tc>
                    <a:extLst>
                      <a:ext uri="{0D108BD9-81ED-4DB2-BD59-A6C34878D82A}">
                        <a16:rowId xmlns:a16="http://schemas.microsoft.com/office/drawing/2014/main" val="2748591615"/>
                      </a:ext>
                    </a:extLst>
                  </a:tr>
                  <a:tr h="370840">
                    <a:tc>
                      <a:txBody>
                        <a:bodyPr/>
                        <a:lstStyle/>
                        <a:p>
                          <a:r>
                            <a:rPr lang="en-GB" dirty="0"/>
                            <a:t>2.653436</a:t>
                          </a:r>
                        </a:p>
                      </a:txBody>
                      <a:tcPr/>
                    </a:tc>
                    <a:tc>
                      <a:txBody>
                        <a:bodyPr/>
                        <a:lstStyle/>
                        <a:p>
                          <a:r>
                            <a:rPr lang="en-GB" dirty="0"/>
                            <a:t>1.617143</a:t>
                          </a:r>
                        </a:p>
                      </a:txBody>
                      <a:tcPr/>
                    </a:tc>
                    <a:tc>
                      <a:txBody>
                        <a:bodyPr/>
                        <a:lstStyle/>
                        <a:p>
                          <a:r>
                            <a:rPr lang="en-GB" dirty="0"/>
                            <a:t>164.081739</a:t>
                          </a:r>
                        </a:p>
                      </a:txBody>
                      <a:tcPr/>
                    </a:tc>
                    <a:extLst>
                      <a:ext uri="{0D108BD9-81ED-4DB2-BD59-A6C34878D82A}">
                        <a16:rowId xmlns:a16="http://schemas.microsoft.com/office/drawing/2014/main" val="1769113443"/>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37207551"/>
                      </a:ext>
                    </a:extLst>
                  </a:tr>
                  <a:tr h="370840">
                    <a:tc>
                      <a:txBody>
                        <a:bodyPr/>
                        <a:lstStyle/>
                        <a:p>
                          <a:r>
                            <a:rPr lang="en-SG"/>
                            <a:t>Accuracy </a:t>
                          </a:r>
                          <a:r>
                            <a:rPr lang="en-SG" dirty="0"/>
                            <a:t>(%)</a:t>
                          </a:r>
                          <a:endParaRPr lang="en-GB" dirty="0"/>
                        </a:p>
                      </a:txBody>
                      <a:tcPr>
                        <a:solidFill>
                          <a:srgbClr val="92D050"/>
                        </a:solidFill>
                      </a:tcPr>
                    </a:tc>
                    <a:tc>
                      <a:txBody>
                        <a:bodyPr/>
                        <a:lstStyle/>
                        <a:p>
                          <a:r>
                            <a:rPr lang="en-GB" dirty="0"/>
                            <a:t>164.081739</a:t>
                          </a:r>
                        </a:p>
                      </a:txBody>
                      <a:tcPr/>
                    </a:tc>
                    <a:tc>
                      <a:txBody>
                        <a:bodyPr/>
                        <a:lstStyle/>
                        <a:p>
                          <a:endParaRPr lang="en-GB" dirty="0"/>
                        </a:p>
                      </a:txBody>
                      <a:tcPr/>
                    </a:tc>
                    <a:extLst>
                      <a:ext uri="{0D108BD9-81ED-4DB2-BD59-A6C34878D82A}">
                        <a16:rowId xmlns:a16="http://schemas.microsoft.com/office/drawing/2014/main" val="908619999"/>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46E0A7-AB70-4A13-9A37-B4085380CBAB}"/>
                  </a:ext>
                </a:extLst>
              </p:cNvPr>
              <p:cNvSpPr txBox="1"/>
              <p:nvPr/>
            </p:nvSpPr>
            <p:spPr>
              <a:xfrm>
                <a:off x="931177" y="1461015"/>
                <a:ext cx="8127999" cy="369332"/>
              </a:xfrm>
              <a:prstGeom prst="rect">
                <a:avLst/>
              </a:prstGeom>
              <a:noFill/>
            </p:spPr>
            <p:txBody>
              <a:bodyPr wrap="square" rtlCol="0">
                <a:spAutoFit/>
              </a:bodyPr>
              <a:lstStyle/>
              <a:p>
                <a:r>
                  <a:rPr lang="en-GB" dirty="0"/>
                  <a:t>all R = 1000 (low R, high power consumption), same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GB" dirty="0"/>
                  <a:t>s, same random V</a:t>
                </a:r>
              </a:p>
            </p:txBody>
          </p:sp>
        </mc:Choice>
        <mc:Fallback xmlns="">
          <p:sp>
            <p:nvSpPr>
              <p:cNvPr id="7" name="TextBox 6">
                <a:extLst>
                  <a:ext uri="{FF2B5EF4-FFF2-40B4-BE49-F238E27FC236}">
                    <a16:creationId xmlns:a16="http://schemas.microsoft.com/office/drawing/2014/main" id="{6046E0A7-AB70-4A13-9A37-B4085380CBAB}"/>
                  </a:ext>
                </a:extLst>
              </p:cNvPr>
              <p:cNvSpPr txBox="1">
                <a:spLocks noRot="1" noChangeAspect="1" noMove="1" noResize="1" noEditPoints="1" noAdjustHandles="1" noChangeArrowheads="1" noChangeShapeType="1" noTextEdit="1"/>
              </p:cNvSpPr>
              <p:nvPr/>
            </p:nvSpPr>
            <p:spPr>
              <a:xfrm>
                <a:off x="931177" y="1461015"/>
                <a:ext cx="8127999" cy="369332"/>
              </a:xfrm>
              <a:prstGeom prst="rect">
                <a:avLst/>
              </a:prstGeom>
              <a:blipFill>
                <a:blip r:embed="rId8"/>
                <a:stretch>
                  <a:fillRect l="-675"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4D6953-7F8D-443A-BF92-B8425E31C13B}"/>
                  </a:ext>
                </a:extLst>
              </p:cNvPr>
              <p:cNvSpPr txBox="1"/>
              <p:nvPr/>
            </p:nvSpPr>
            <p:spPr>
              <a:xfrm>
                <a:off x="931177" y="3982407"/>
                <a:ext cx="8127999" cy="369332"/>
              </a:xfrm>
              <a:prstGeom prst="rect">
                <a:avLst/>
              </a:prstGeom>
              <a:noFill/>
            </p:spPr>
            <p:txBody>
              <a:bodyPr wrap="square" rtlCol="0">
                <a:spAutoFit/>
              </a:bodyPr>
              <a:lstStyle/>
              <a:p>
                <a:r>
                  <a:rPr lang="en-GB" dirty="0"/>
                  <a:t>all R = 3000 (high R, low power consumption), same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r>
                  <a:rPr lang="en-GB" dirty="0"/>
                  <a:t>s, same random V</a:t>
                </a:r>
              </a:p>
            </p:txBody>
          </p:sp>
        </mc:Choice>
        <mc:Fallback xmlns="">
          <p:sp>
            <p:nvSpPr>
              <p:cNvPr id="15" name="TextBox 14">
                <a:extLst>
                  <a:ext uri="{FF2B5EF4-FFF2-40B4-BE49-F238E27FC236}">
                    <a16:creationId xmlns:a16="http://schemas.microsoft.com/office/drawing/2014/main" id="{AB4D6953-7F8D-443A-BF92-B8425E31C13B}"/>
                  </a:ext>
                </a:extLst>
              </p:cNvPr>
              <p:cNvSpPr txBox="1">
                <a:spLocks noRot="1" noChangeAspect="1" noMove="1" noResize="1" noEditPoints="1" noAdjustHandles="1" noChangeArrowheads="1" noChangeShapeType="1" noTextEdit="1"/>
              </p:cNvSpPr>
              <p:nvPr/>
            </p:nvSpPr>
            <p:spPr>
              <a:xfrm>
                <a:off x="931177" y="3982407"/>
                <a:ext cx="8127999" cy="369332"/>
              </a:xfrm>
              <a:prstGeom prst="rect">
                <a:avLst/>
              </a:prstGeom>
              <a:blipFill>
                <a:blip r:embed="rId9"/>
                <a:stretch>
                  <a:fillRect l="-675" t="-8197" b="-24590"/>
                </a:stretch>
              </a:blipFill>
            </p:spPr>
            <p:txBody>
              <a:bodyPr/>
              <a:lstStyle/>
              <a:p>
                <a:r>
                  <a:rPr lang="en-GB">
                    <a:noFill/>
                  </a:rPr>
                  <a:t> </a:t>
                </a:r>
              </a:p>
            </p:txBody>
          </p:sp>
        </mc:Fallback>
      </mc:AlternateContent>
      <p:sp>
        <p:nvSpPr>
          <p:cNvPr id="12" name="Slide Number Placeholder 11">
            <a:extLst>
              <a:ext uri="{FF2B5EF4-FFF2-40B4-BE49-F238E27FC236}">
                <a16:creationId xmlns:a16="http://schemas.microsoft.com/office/drawing/2014/main" id="{21F98976-546A-4BD1-82E9-11BFD0E3AC2D}"/>
              </a:ext>
            </a:extLst>
          </p:cNvPr>
          <p:cNvSpPr>
            <a:spLocks noGrp="1"/>
          </p:cNvSpPr>
          <p:nvPr>
            <p:ph type="sldNum" sz="quarter" idx="12"/>
          </p:nvPr>
        </p:nvSpPr>
        <p:spPr/>
        <p:txBody>
          <a:bodyPr/>
          <a:lstStyle/>
          <a:p>
            <a:fld id="{32C6877C-4AE1-4F63-BAE2-155794032CE1}" type="slidenum">
              <a:rPr lang="en-GB" smtClean="0"/>
              <a:t>25</a:t>
            </a:fld>
            <a:endParaRPr lang="en-GB"/>
          </a:p>
        </p:txBody>
      </p:sp>
      <p:sp>
        <p:nvSpPr>
          <p:cNvPr id="2" name="Date Placeholder 1">
            <a:extLst>
              <a:ext uri="{FF2B5EF4-FFF2-40B4-BE49-F238E27FC236}">
                <a16:creationId xmlns:a16="http://schemas.microsoft.com/office/drawing/2014/main" id="{98D2B322-799E-4193-8C28-C857B4665DD4}"/>
              </a:ext>
            </a:extLst>
          </p:cNvPr>
          <p:cNvSpPr>
            <a:spLocks noGrp="1"/>
          </p:cNvSpPr>
          <p:nvPr>
            <p:ph type="dt" sz="half" idx="10"/>
          </p:nvPr>
        </p:nvSpPr>
        <p:spPr/>
        <p:txBody>
          <a:bodyPr/>
          <a:lstStyle/>
          <a:p>
            <a:fld id="{9973FE8D-682A-4684-9B51-6D551913591E}" type="datetime1">
              <a:rPr lang="en-GB" smtClean="0"/>
              <a:t>05/05/2020</a:t>
            </a:fld>
            <a:endParaRPr lang="en-GB"/>
          </a:p>
        </p:txBody>
      </p:sp>
    </p:spTree>
    <p:extLst>
      <p:ext uri="{BB962C8B-B14F-4D97-AF65-F5344CB8AC3E}">
        <p14:creationId xmlns:p14="http://schemas.microsoft.com/office/powerpoint/2010/main" val="3328908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Auxiliary Simulation Details (Outline)</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r>
              <a:rPr lang="en-SG" dirty="0"/>
              <a:t>Tools of trade:</a:t>
            </a:r>
          </a:p>
          <a:p>
            <a:pPr lvl="1"/>
            <a:r>
              <a:rPr lang="en-SG" dirty="0" err="1"/>
              <a:t>Tensorflow</a:t>
            </a:r>
            <a:r>
              <a:rPr lang="en-SG" dirty="0"/>
              <a:t> (Machine Learning Platform)</a:t>
            </a:r>
          </a:p>
          <a:p>
            <a:pPr lvl="1"/>
            <a:r>
              <a:rPr lang="en-SG" dirty="0" err="1"/>
              <a:t>Keras</a:t>
            </a:r>
            <a:r>
              <a:rPr lang="en-SG" dirty="0"/>
              <a:t> (Python Deep Learning Library)</a:t>
            </a:r>
          </a:p>
          <a:p>
            <a:pPr lvl="1"/>
            <a:r>
              <a:rPr lang="en-SG" dirty="0"/>
              <a:t>MNIST (Standard Handwritten Digit Dataset)</a:t>
            </a:r>
          </a:p>
          <a:p>
            <a:pPr lvl="1"/>
            <a:r>
              <a:rPr lang="en-SG" dirty="0"/>
              <a:t>OpenCV (Computer vision and machine learning library)</a:t>
            </a:r>
          </a:p>
          <a:p>
            <a:pPr marL="0" indent="0">
              <a:buNone/>
            </a:pPr>
            <a:endParaRPr lang="en-SG" dirty="0"/>
          </a:p>
          <a:p>
            <a:endParaRPr lang="en-GB" dirty="0"/>
          </a:p>
        </p:txBody>
      </p:sp>
      <p:pic>
        <p:nvPicPr>
          <p:cNvPr id="1026" name="Picture 2" descr="Image result for opencv">
            <a:extLst>
              <a:ext uri="{FF2B5EF4-FFF2-40B4-BE49-F238E27FC236}">
                <a16:creationId xmlns:a16="http://schemas.microsoft.com/office/drawing/2014/main" id="{AC9EF7F5-5599-4E02-89A3-5BA40CE77A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128" t="26445" r="25682" b="22368"/>
          <a:stretch/>
        </p:blipFill>
        <p:spPr bwMode="auto">
          <a:xfrm>
            <a:off x="8702305" y="5172774"/>
            <a:ext cx="2223083" cy="722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automatically generated">
            <a:extLst>
              <a:ext uri="{FF2B5EF4-FFF2-40B4-BE49-F238E27FC236}">
                <a16:creationId xmlns:a16="http://schemas.microsoft.com/office/drawing/2014/main" id="{7F382248-E7B4-4AEE-B4F8-9F13C44434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21" y="5243294"/>
            <a:ext cx="3408727" cy="651669"/>
          </a:xfrm>
          <a:prstGeom prst="rect">
            <a:avLst/>
          </a:prstGeom>
        </p:spPr>
      </p:pic>
      <p:pic>
        <p:nvPicPr>
          <p:cNvPr id="7" name="Picture 6" descr="A close up of a sign&#10;&#10;Description automatically generated">
            <a:extLst>
              <a:ext uri="{FF2B5EF4-FFF2-40B4-BE49-F238E27FC236}">
                <a16:creationId xmlns:a16="http://schemas.microsoft.com/office/drawing/2014/main" id="{1644DFD3-E407-446A-B672-00AD4AF5F0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721" y="5205829"/>
            <a:ext cx="2505511" cy="726598"/>
          </a:xfrm>
          <a:prstGeom prst="rect">
            <a:avLst/>
          </a:prstGeom>
        </p:spPr>
      </p:pic>
      <p:pic>
        <p:nvPicPr>
          <p:cNvPr id="11" name="Picture 10" descr="A close up of grater&#10;&#10;Description automatically generated">
            <a:extLst>
              <a:ext uri="{FF2B5EF4-FFF2-40B4-BE49-F238E27FC236}">
                <a16:creationId xmlns:a16="http://schemas.microsoft.com/office/drawing/2014/main" id="{1B9F1B50-9A94-4A7A-BE69-4E7011DACF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220" y="1743859"/>
            <a:ext cx="2743200" cy="2743200"/>
          </a:xfrm>
          <a:prstGeom prst="rect">
            <a:avLst/>
          </a:prstGeom>
        </p:spPr>
      </p:pic>
      <p:sp>
        <p:nvSpPr>
          <p:cNvPr id="15" name="Slide Number Placeholder 14">
            <a:extLst>
              <a:ext uri="{FF2B5EF4-FFF2-40B4-BE49-F238E27FC236}">
                <a16:creationId xmlns:a16="http://schemas.microsoft.com/office/drawing/2014/main" id="{8782CBB0-60C4-49C5-8750-D47A0E4207CE}"/>
              </a:ext>
            </a:extLst>
          </p:cNvPr>
          <p:cNvSpPr>
            <a:spLocks noGrp="1"/>
          </p:cNvSpPr>
          <p:nvPr>
            <p:ph type="sldNum" sz="quarter" idx="12"/>
          </p:nvPr>
        </p:nvSpPr>
        <p:spPr/>
        <p:txBody>
          <a:bodyPr/>
          <a:lstStyle/>
          <a:p>
            <a:fld id="{32C6877C-4AE1-4F63-BAE2-155794032CE1}" type="slidenum">
              <a:rPr lang="en-GB" smtClean="0"/>
              <a:t>26</a:t>
            </a:fld>
            <a:endParaRPr lang="en-GB"/>
          </a:p>
        </p:txBody>
      </p:sp>
      <p:sp>
        <p:nvSpPr>
          <p:cNvPr id="2" name="Date Placeholder 1">
            <a:extLst>
              <a:ext uri="{FF2B5EF4-FFF2-40B4-BE49-F238E27FC236}">
                <a16:creationId xmlns:a16="http://schemas.microsoft.com/office/drawing/2014/main" id="{BD93530A-68F7-40CA-A79B-564A538D442C}"/>
              </a:ext>
            </a:extLst>
          </p:cNvPr>
          <p:cNvSpPr>
            <a:spLocks noGrp="1"/>
          </p:cNvSpPr>
          <p:nvPr>
            <p:ph type="dt" sz="half" idx="10"/>
          </p:nvPr>
        </p:nvSpPr>
        <p:spPr/>
        <p:txBody>
          <a:bodyPr/>
          <a:lstStyle/>
          <a:p>
            <a:fld id="{4A28A1B0-EBCE-427B-A81D-B2A39D5A3B19}" type="datetime1">
              <a:rPr lang="en-GB" smtClean="0"/>
              <a:t>05/05/2020</a:t>
            </a:fld>
            <a:endParaRPr lang="en-GB"/>
          </a:p>
        </p:txBody>
      </p:sp>
    </p:spTree>
    <p:extLst>
      <p:ext uri="{BB962C8B-B14F-4D97-AF65-F5344CB8AC3E}">
        <p14:creationId xmlns:p14="http://schemas.microsoft.com/office/powerpoint/2010/main" val="188700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Auxiliary Simulation Result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endParaRPr lang="en-SG"/>
          </a:p>
          <a:p>
            <a:endParaRPr lang="en-GB" dirty="0"/>
          </a:p>
        </p:txBody>
      </p:sp>
      <p:sp>
        <p:nvSpPr>
          <p:cNvPr id="3" name="Rectangle 2">
            <a:extLst>
              <a:ext uri="{FF2B5EF4-FFF2-40B4-BE49-F238E27FC236}">
                <a16:creationId xmlns:a16="http://schemas.microsoft.com/office/drawing/2014/main" id="{792C2C62-FD3D-438A-BB1A-0D9912F95C0C}"/>
              </a:ext>
            </a:extLst>
          </p:cNvPr>
          <p:cNvSpPr/>
          <p:nvPr/>
        </p:nvSpPr>
        <p:spPr>
          <a:xfrm>
            <a:off x="913699" y="1798607"/>
            <a:ext cx="7197754" cy="4084747"/>
          </a:xfrm>
          <a:prstGeom prst="rect">
            <a:avLst/>
          </a:prstGeom>
        </p:spPr>
        <p:txBody>
          <a:bodyPr wrap="square">
            <a:spAutoFit/>
          </a:bodyPr>
          <a:lstStyle/>
          <a:p>
            <a:r>
              <a:rPr lang="en-GB" dirty="0"/>
              <a:t>Input -&gt; FCN 100 -&gt; output</a:t>
            </a:r>
          </a:p>
          <a:p>
            <a:r>
              <a:rPr lang="en-GB" dirty="0"/>
              <a:t>Accuracy : 11.78%</a:t>
            </a:r>
          </a:p>
          <a:p>
            <a:endParaRPr lang="en-GB" dirty="0"/>
          </a:p>
          <a:p>
            <a:r>
              <a:rPr lang="en-GB" dirty="0"/>
              <a:t>Input -&gt; FCN 100 with </a:t>
            </a:r>
            <a:r>
              <a:rPr lang="en-GB" dirty="0" err="1"/>
              <a:t>ReLU</a:t>
            </a:r>
            <a:r>
              <a:rPr lang="en-GB" dirty="0"/>
              <a:t> activation -&gt; output</a:t>
            </a:r>
          </a:p>
          <a:p>
            <a:r>
              <a:rPr lang="en-GB" dirty="0"/>
              <a:t>Accuracy : 11.35%</a:t>
            </a:r>
          </a:p>
          <a:p>
            <a:endParaRPr lang="en-GB" dirty="0"/>
          </a:p>
          <a:p>
            <a:r>
              <a:rPr lang="en-GB" dirty="0"/>
              <a:t>Input -&gt; FCN 100 with </a:t>
            </a:r>
            <a:r>
              <a:rPr lang="en-GB" dirty="0" err="1"/>
              <a:t>ReLU</a:t>
            </a:r>
            <a:r>
              <a:rPr lang="en-GB" dirty="0"/>
              <a:t> activation -&gt; output with </a:t>
            </a:r>
            <a:r>
              <a:rPr lang="en-GB" dirty="0" err="1"/>
              <a:t>ReLU</a:t>
            </a:r>
            <a:r>
              <a:rPr lang="en-GB" dirty="0"/>
              <a:t> activation</a:t>
            </a:r>
          </a:p>
          <a:p>
            <a:r>
              <a:rPr lang="en-GB" dirty="0"/>
              <a:t>Accuracy : 9.80%</a:t>
            </a:r>
          </a:p>
          <a:p>
            <a:endParaRPr lang="en-GB" dirty="0"/>
          </a:p>
          <a:p>
            <a:r>
              <a:rPr lang="en-GB" dirty="0"/>
              <a:t>Input -&gt; FCN 100 with </a:t>
            </a:r>
            <a:r>
              <a:rPr lang="en-GB" dirty="0" err="1"/>
              <a:t>ReLU</a:t>
            </a:r>
            <a:r>
              <a:rPr lang="en-GB" dirty="0"/>
              <a:t> activation -&gt; output with </a:t>
            </a:r>
            <a:r>
              <a:rPr lang="en-GB" dirty="0" err="1"/>
              <a:t>softmax</a:t>
            </a:r>
            <a:r>
              <a:rPr lang="en-GB" dirty="0"/>
              <a:t> activation</a:t>
            </a:r>
          </a:p>
          <a:p>
            <a:r>
              <a:rPr lang="en-GB" dirty="0"/>
              <a:t>Accuracy : </a:t>
            </a:r>
            <a:r>
              <a:rPr lang="en-GB" dirty="0">
                <a:solidFill>
                  <a:srgbClr val="FF0000"/>
                </a:solidFill>
              </a:rPr>
              <a:t>96.91%</a:t>
            </a:r>
          </a:p>
          <a:p>
            <a:endParaRPr lang="en-GB" dirty="0"/>
          </a:p>
          <a:p>
            <a:r>
              <a:rPr lang="en-GB" dirty="0"/>
              <a:t>Input -&gt; FCN 100 with </a:t>
            </a:r>
            <a:r>
              <a:rPr lang="en-GB" dirty="0" err="1"/>
              <a:t>softmax</a:t>
            </a:r>
            <a:r>
              <a:rPr lang="en-GB" dirty="0"/>
              <a:t> activation -&gt; output with </a:t>
            </a:r>
            <a:r>
              <a:rPr lang="en-GB" dirty="0" err="1"/>
              <a:t>softmax</a:t>
            </a:r>
            <a:r>
              <a:rPr lang="en-GB" dirty="0"/>
              <a:t> activation</a:t>
            </a:r>
          </a:p>
          <a:p>
            <a:r>
              <a:rPr lang="en-GB" dirty="0"/>
              <a:t>Accuracy : 54.97%</a:t>
            </a:r>
          </a:p>
        </p:txBody>
      </p:sp>
      <p:pic>
        <p:nvPicPr>
          <p:cNvPr id="5" name="Picture 4" descr="A screenshot of a cell phone&#10;&#10;Description automatically generated">
            <a:extLst>
              <a:ext uri="{FF2B5EF4-FFF2-40B4-BE49-F238E27FC236}">
                <a16:creationId xmlns:a16="http://schemas.microsoft.com/office/drawing/2014/main" id="{4ACAAA25-248D-4E08-A645-FADB7CC72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547" y="1169246"/>
            <a:ext cx="3556931" cy="2628274"/>
          </a:xfrm>
          <a:prstGeom prst="rect">
            <a:avLst/>
          </a:prstGeom>
        </p:spPr>
      </p:pic>
      <p:pic>
        <p:nvPicPr>
          <p:cNvPr id="9" name="Picture 8" descr="A close up of a map&#10;&#10;Description automatically generated">
            <a:extLst>
              <a:ext uri="{FF2B5EF4-FFF2-40B4-BE49-F238E27FC236}">
                <a16:creationId xmlns:a16="http://schemas.microsoft.com/office/drawing/2014/main" id="{AB345BCC-ECE3-4446-81F9-ACDF4C2C6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0178" y="3840978"/>
            <a:ext cx="3364191" cy="2628274"/>
          </a:xfrm>
          <a:prstGeom prst="rect">
            <a:avLst/>
          </a:prstGeom>
        </p:spPr>
      </p:pic>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27</a:t>
            </a:fld>
            <a:endParaRPr lang="en-GB"/>
          </a:p>
        </p:txBody>
      </p:sp>
      <p:sp>
        <p:nvSpPr>
          <p:cNvPr id="2" name="TextBox 1">
            <a:extLst>
              <a:ext uri="{FF2B5EF4-FFF2-40B4-BE49-F238E27FC236}">
                <a16:creationId xmlns:a16="http://schemas.microsoft.com/office/drawing/2014/main" id="{4AED7F50-56F3-4050-A529-FCA8AFA9B143}"/>
              </a:ext>
            </a:extLst>
          </p:cNvPr>
          <p:cNvSpPr txBox="1"/>
          <p:nvPr/>
        </p:nvSpPr>
        <p:spPr>
          <a:xfrm>
            <a:off x="9866169" y="1359424"/>
            <a:ext cx="628459" cy="276999"/>
          </a:xfrm>
          <a:prstGeom prst="rect">
            <a:avLst/>
          </a:prstGeom>
          <a:noFill/>
        </p:spPr>
        <p:txBody>
          <a:bodyPr wrap="square" rtlCol="0">
            <a:spAutoFit/>
          </a:bodyPr>
          <a:lstStyle/>
          <a:p>
            <a:r>
              <a:rPr lang="en-SG" sz="1200" dirty="0"/>
              <a:t>Output</a:t>
            </a:r>
            <a:endParaRPr lang="en-GB" sz="1200" dirty="0"/>
          </a:p>
        </p:txBody>
      </p:sp>
      <p:sp>
        <p:nvSpPr>
          <p:cNvPr id="14" name="TextBox 13">
            <a:extLst>
              <a:ext uri="{FF2B5EF4-FFF2-40B4-BE49-F238E27FC236}">
                <a16:creationId xmlns:a16="http://schemas.microsoft.com/office/drawing/2014/main" id="{E39DBA35-29B8-4392-99A3-DC06065C215A}"/>
              </a:ext>
            </a:extLst>
          </p:cNvPr>
          <p:cNvSpPr txBox="1"/>
          <p:nvPr/>
        </p:nvSpPr>
        <p:spPr>
          <a:xfrm>
            <a:off x="9866169" y="4132413"/>
            <a:ext cx="628459" cy="276999"/>
          </a:xfrm>
          <a:prstGeom prst="rect">
            <a:avLst/>
          </a:prstGeom>
          <a:noFill/>
        </p:spPr>
        <p:txBody>
          <a:bodyPr wrap="square" rtlCol="0">
            <a:spAutoFit/>
          </a:bodyPr>
          <a:lstStyle/>
          <a:p>
            <a:r>
              <a:rPr lang="en-SG" sz="1200" dirty="0"/>
              <a:t>Output</a:t>
            </a:r>
            <a:endParaRPr lang="en-GB" sz="1200" dirty="0"/>
          </a:p>
        </p:txBody>
      </p:sp>
      <p:sp>
        <p:nvSpPr>
          <p:cNvPr id="15" name="TextBox 14">
            <a:extLst>
              <a:ext uri="{FF2B5EF4-FFF2-40B4-BE49-F238E27FC236}">
                <a16:creationId xmlns:a16="http://schemas.microsoft.com/office/drawing/2014/main" id="{E2C063E9-2D03-42D8-A2E0-04D00BF4483D}"/>
              </a:ext>
            </a:extLst>
          </p:cNvPr>
          <p:cNvSpPr txBox="1"/>
          <p:nvPr/>
        </p:nvSpPr>
        <p:spPr>
          <a:xfrm>
            <a:off x="11738365" y="3355264"/>
            <a:ext cx="552207" cy="276999"/>
          </a:xfrm>
          <a:prstGeom prst="rect">
            <a:avLst/>
          </a:prstGeom>
          <a:noFill/>
        </p:spPr>
        <p:txBody>
          <a:bodyPr wrap="square" rtlCol="0">
            <a:spAutoFit/>
          </a:bodyPr>
          <a:lstStyle/>
          <a:p>
            <a:r>
              <a:rPr lang="en-SG" sz="1200" dirty="0"/>
              <a:t>Input</a:t>
            </a:r>
            <a:endParaRPr lang="en-GB" sz="1200" dirty="0"/>
          </a:p>
        </p:txBody>
      </p:sp>
      <p:sp>
        <p:nvSpPr>
          <p:cNvPr id="17" name="TextBox 16">
            <a:extLst>
              <a:ext uri="{FF2B5EF4-FFF2-40B4-BE49-F238E27FC236}">
                <a16:creationId xmlns:a16="http://schemas.microsoft.com/office/drawing/2014/main" id="{39A1C002-461B-452C-A52E-12F3A72202F5}"/>
              </a:ext>
            </a:extLst>
          </p:cNvPr>
          <p:cNvSpPr txBox="1"/>
          <p:nvPr/>
        </p:nvSpPr>
        <p:spPr>
          <a:xfrm>
            <a:off x="11738365" y="5188920"/>
            <a:ext cx="552207" cy="276999"/>
          </a:xfrm>
          <a:prstGeom prst="rect">
            <a:avLst/>
          </a:prstGeom>
          <a:noFill/>
        </p:spPr>
        <p:txBody>
          <a:bodyPr wrap="square" rtlCol="0">
            <a:spAutoFit/>
          </a:bodyPr>
          <a:lstStyle/>
          <a:p>
            <a:r>
              <a:rPr lang="en-SG" sz="1200" dirty="0"/>
              <a:t>Input</a:t>
            </a:r>
            <a:endParaRPr lang="en-GB" sz="1200" dirty="0"/>
          </a:p>
        </p:txBody>
      </p:sp>
      <p:sp>
        <p:nvSpPr>
          <p:cNvPr id="4" name="Date Placeholder 3">
            <a:extLst>
              <a:ext uri="{FF2B5EF4-FFF2-40B4-BE49-F238E27FC236}">
                <a16:creationId xmlns:a16="http://schemas.microsoft.com/office/drawing/2014/main" id="{35466BF0-D62D-4F84-B37D-A8F5AF11716B}"/>
              </a:ext>
            </a:extLst>
          </p:cNvPr>
          <p:cNvSpPr>
            <a:spLocks noGrp="1"/>
          </p:cNvSpPr>
          <p:nvPr>
            <p:ph type="dt" sz="half" idx="10"/>
          </p:nvPr>
        </p:nvSpPr>
        <p:spPr/>
        <p:txBody>
          <a:bodyPr/>
          <a:lstStyle/>
          <a:p>
            <a:fld id="{26530FCA-CB45-491A-B8DA-34B936211930}" type="datetime1">
              <a:rPr lang="en-GB" smtClean="0"/>
              <a:t>05/05/2020</a:t>
            </a:fld>
            <a:endParaRPr lang="en-GB"/>
          </a:p>
        </p:txBody>
      </p:sp>
    </p:spTree>
    <p:extLst>
      <p:ext uri="{BB962C8B-B14F-4D97-AF65-F5344CB8AC3E}">
        <p14:creationId xmlns:p14="http://schemas.microsoft.com/office/powerpoint/2010/main" val="389976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Auxiliary Simulation Result (Types of Weights)</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endParaRPr lang="en-SG" dirty="0"/>
          </a:p>
          <a:p>
            <a:endParaRPr lang="en-GB" dirty="0"/>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28</a:t>
            </a:fld>
            <a:endParaRPr lang="en-GB"/>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Types of trained weights and their post processing:</a:t>
                </a:r>
              </a:p>
              <a:p>
                <a:pPr lvl="1"/>
                <a:r>
                  <a:rPr lang="en-GB" dirty="0"/>
                  <a:t>0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weights </a:t>
                </a:r>
                <a14:m>
                  <m:oMath xmlns:m="http://schemas.openxmlformats.org/officeDocument/2006/math">
                    <m:r>
                      <a:rPr lang="en-GB" i="1">
                        <a:latin typeface="Cambria Math" panose="02040503050406030204" pitchFamily="18" charset="0"/>
                        <a:ea typeface="Cambria Math" panose="02040503050406030204" pitchFamily="18" charset="0"/>
                      </a:rPr>
                      <m:t>≤ </m:t>
                    </m:r>
                  </m:oMath>
                </a14:m>
                <a:r>
                  <a:rPr lang="en-GB" dirty="0"/>
                  <a:t>1:</a:t>
                </a:r>
              </a:p>
              <a:p>
                <a:pPr lvl="2"/>
                <a:r>
                  <a:rPr lang="en-GB" dirty="0" err="1"/>
                  <a:t>Mram</a:t>
                </a:r>
                <a:r>
                  <a:rPr lang="en-GB" dirty="0"/>
                  <a:t> non uniform 8 steps (</a:t>
                </a:r>
                <a14:m>
                  <m:oMath xmlns:m="http://schemas.openxmlformats.org/officeDocument/2006/math">
                    <m:r>
                      <a:rPr lang="en-SG" b="0" i="0" smtClean="0">
                        <a:latin typeface="Cambria Math" panose="02040503050406030204" pitchFamily="18" charset="0"/>
                      </a:rPr>
                      <m:t>1</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r>
                      <a:rPr lang="en-SG" b="0" i="1" smtClean="0">
                        <a:latin typeface="Cambria Math" panose="02040503050406030204" pitchFamily="18" charset="0"/>
                      </a:rPr>
                      <m:t>−3</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oMath>
                </a14:m>
                <a:r>
                  <a:rPr lang="en-GB" dirty="0"/>
                  <a:t>) lossless compression and decompression (no weight clipping at boundaries)</a:t>
                </a:r>
              </a:p>
              <a:p>
                <a:pPr lvl="2"/>
                <a:r>
                  <a:rPr lang="en-GB" dirty="0" err="1"/>
                  <a:t>Mram</a:t>
                </a:r>
                <a:r>
                  <a:rPr lang="en-GB" dirty="0"/>
                  <a:t> continuous scaling (lossy weight clipping at boundaries, max </a:t>
                </a:r>
                <a14:m>
                  <m:oMath xmlns:m="http://schemas.openxmlformats.org/officeDocument/2006/math">
                    <m:r>
                      <a:rPr lang="en-GB" i="1">
                        <a:latin typeface="Cambria Math" panose="02040503050406030204" pitchFamily="18" charset="0"/>
                        <a:ea typeface="Cambria Math" panose="02040503050406030204" pitchFamily="18" charset="0"/>
                      </a:rPr>
                      <m:t>≤ </m:t>
                    </m:r>
                  </m:oMath>
                </a14:m>
                <a:r>
                  <a:rPr lang="en-GB" dirty="0"/>
                  <a:t>1)</a:t>
                </a:r>
              </a:p>
              <a:p>
                <a:pPr lvl="2"/>
                <a:r>
                  <a:rPr lang="en-GB" dirty="0"/>
                  <a:t>Uniform scaling with n steps</a:t>
                </a:r>
              </a:p>
              <a:p>
                <a:pPr lvl="2"/>
                <a:endParaRPr lang="en-GB" dirty="0"/>
              </a:p>
            </p:txBody>
          </p:sp>
        </mc:Choice>
        <mc:Fallback xmlns="">
          <p:sp>
            <p:nvSpPr>
              <p:cNvPr id="12" name="Content Placeholder 2">
                <a:extLst>
                  <a:ext uri="{FF2B5EF4-FFF2-40B4-BE49-F238E27FC236}">
                    <a16:creationId xmlns:a16="http://schemas.microsoft.com/office/drawing/2014/main" id="{3622A18B-4C21-4C81-8A0E-31725D33BF7D}"/>
                  </a:ext>
                </a:extLst>
              </p:cNvPr>
              <p:cNvSpPr txBox="1">
                <a:spLocks noRot="1" noChangeAspect="1" noMove="1" noResize="1" noEditPoints="1" noAdjustHandles="1" noChangeArrowheads="1" noChangeShapeType="1" noTextEdit="1"/>
              </p:cNvSpPr>
              <p:nvPr/>
            </p:nvSpPr>
            <p:spPr>
              <a:xfrm>
                <a:off x="1066099" y="2007362"/>
                <a:ext cx="11065779" cy="3554602"/>
              </a:xfrm>
              <a:prstGeom prst="rect">
                <a:avLst/>
              </a:prstGeom>
              <a:blipFill>
                <a:blip r:embed="rId5"/>
                <a:stretch>
                  <a:fillRect l="-992" t="-2744"/>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495D2FF9-BC25-4D18-BB64-136C19BE7968}"/>
              </a:ext>
            </a:extLst>
          </p:cNvPr>
          <p:cNvSpPr>
            <a:spLocks noGrp="1"/>
          </p:cNvSpPr>
          <p:nvPr>
            <p:ph type="dt" sz="half" idx="10"/>
          </p:nvPr>
        </p:nvSpPr>
        <p:spPr/>
        <p:txBody>
          <a:bodyPr/>
          <a:lstStyle/>
          <a:p>
            <a:fld id="{8D684CAA-F73D-4991-AE82-FAF21E7CE3EA}" type="datetime1">
              <a:rPr lang="en-GB" smtClean="0"/>
              <a:t>05/05/2020</a:t>
            </a:fld>
            <a:endParaRPr lang="en-GB"/>
          </a:p>
        </p:txBody>
      </p:sp>
    </p:spTree>
    <p:extLst>
      <p:ext uri="{BB962C8B-B14F-4D97-AF65-F5344CB8AC3E}">
        <p14:creationId xmlns:p14="http://schemas.microsoft.com/office/powerpoint/2010/main" val="46158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ns face&#10;&#10;Description automatically generated">
            <a:extLst>
              <a:ext uri="{FF2B5EF4-FFF2-40B4-BE49-F238E27FC236}">
                <a16:creationId xmlns:a16="http://schemas.microsoft.com/office/drawing/2014/main" id="{09F5795A-B439-494F-A6A5-9367F2E89864}"/>
              </a:ext>
            </a:extLst>
          </p:cNvPr>
          <p:cNvPicPr>
            <a:picLocks noChangeAspect="1"/>
          </p:cNvPicPr>
          <p:nvPr/>
        </p:nvPicPr>
        <p:blipFill rotWithShape="1">
          <a:blip r:embed="rId2">
            <a:extLst>
              <a:ext uri="{28A0092B-C50C-407E-A947-70E740481C1C}">
                <a14:useLocalDpi xmlns:a14="http://schemas.microsoft.com/office/drawing/2010/main" val="0"/>
              </a:ext>
            </a:extLst>
          </a:blip>
          <a:srcRect l="5148" t="10275" r="7757" b="5213"/>
          <a:stretch/>
        </p:blipFill>
        <p:spPr>
          <a:xfrm>
            <a:off x="6699557" y="1173997"/>
            <a:ext cx="5492442" cy="5329583"/>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0</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weights</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1(</a:t>
                </a:r>
                <a:r>
                  <a:rPr lang="en-SG" sz="3600" b="1" dirty="0" err="1">
                    <a:solidFill>
                      <a:srgbClr val="FFFFFF"/>
                    </a:solidFill>
                    <a:latin typeface="ArialMT" pitchFamily="2" charset="0"/>
                    <a:ea typeface="ArialMT" pitchFamily="2" charset="0"/>
                    <a:cs typeface="ArialMT" pitchFamily="2" charset="0"/>
                  </a:rPr>
                  <a:t>Mram</a:t>
                </a:r>
                <a:r>
                  <a:rPr lang="en-SG" sz="3600" b="1" dirty="0">
                    <a:solidFill>
                      <a:srgbClr val="FFFFFF"/>
                    </a:solidFill>
                    <a:latin typeface="ArialMT" pitchFamily="2" charset="0"/>
                    <a:ea typeface="ArialMT" pitchFamily="2" charset="0"/>
                    <a:cs typeface="ArialMT" pitchFamily="2" charset="0"/>
                  </a:rPr>
                  <a:t> Lossless Com/decompression</a:t>
                </a:r>
                <a:r>
                  <a:rPr lang="en-GB" sz="3600" b="1" dirty="0">
                    <a:solidFill>
                      <a:srgbClr val="FFFFFF"/>
                    </a:solidFill>
                    <a:latin typeface="ArialMT" pitchFamily="2" charset="0"/>
                    <a:ea typeface="ArialMT" pitchFamily="2" charset="0"/>
                    <a:cs typeface="ArialMT" pitchFamily="2" charset="0"/>
                  </a:rPr>
                  <a:t>) </a:t>
                </a:r>
                <a:endParaRPr lang="en-GB" sz="1100" dirty="0">
                  <a:solidFill>
                    <a:srgbClr val="000000"/>
                  </a:solidFill>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6"/>
                <a:stretch>
                  <a:fillRect l="-2540" t="-23656" b="-47312"/>
                </a:stretch>
              </a:blipFill>
              <a:ln>
                <a:noFill/>
              </a:ln>
            </p:spPr>
            <p:txBody>
              <a:bodyPr/>
              <a:lstStyle/>
              <a:p>
                <a:r>
                  <a:rPr lang="en-GB">
                    <a:noFill/>
                  </a:rPr>
                  <a:t> </a:t>
                </a:r>
              </a:p>
            </p:txBody>
          </p:sp>
        </mc:Fallback>
      </mc:AlternateContent>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endParaRPr lang="en-SG" dirty="0"/>
          </a:p>
          <a:p>
            <a:endParaRPr lang="en-GB" dirty="0"/>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29</a:t>
            </a:fld>
            <a:endParaRPr lang="en-GB"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6B881E5-1AAD-4B9A-A624-64148844DB3C}"/>
                  </a:ext>
                </a:extLst>
              </p:cNvPr>
              <p:cNvGraphicFramePr>
                <a:graphicFrameLocks noGrp="1"/>
              </p:cNvGraphicFramePr>
              <p:nvPr>
                <p:extLst>
                  <p:ext uri="{D42A27DB-BD31-4B8C-83A1-F6EECF244321}">
                    <p14:modId xmlns:p14="http://schemas.microsoft.com/office/powerpoint/2010/main" val="679954692"/>
                  </p:ext>
                </p:extLst>
              </p:nvPr>
            </p:nvGraphicFramePr>
            <p:xfrm>
              <a:off x="212522" y="1778063"/>
              <a:ext cx="6410872" cy="3708400"/>
            </p:xfrm>
            <a:graphic>
              <a:graphicData uri="http://schemas.openxmlformats.org/drawingml/2006/table">
                <a:tbl>
                  <a:tblPr firstRow="1" bandRow="1">
                    <a:tableStyleId>{5C22544A-7EE6-4342-B048-85BDC9FD1C3A}</a:tableStyleId>
                  </a:tblPr>
                  <a:tblGrid>
                    <a:gridCol w="1602718">
                      <a:extLst>
                        <a:ext uri="{9D8B030D-6E8A-4147-A177-3AD203B41FA5}">
                          <a16:colId xmlns:a16="http://schemas.microsoft.com/office/drawing/2014/main" val="3284428478"/>
                        </a:ext>
                      </a:extLst>
                    </a:gridCol>
                    <a:gridCol w="1602718">
                      <a:extLst>
                        <a:ext uri="{9D8B030D-6E8A-4147-A177-3AD203B41FA5}">
                          <a16:colId xmlns:a16="http://schemas.microsoft.com/office/drawing/2014/main" val="1431159092"/>
                        </a:ext>
                      </a:extLst>
                    </a:gridCol>
                    <a:gridCol w="1602718">
                      <a:extLst>
                        <a:ext uri="{9D8B030D-6E8A-4147-A177-3AD203B41FA5}">
                          <a16:colId xmlns:a16="http://schemas.microsoft.com/office/drawing/2014/main" val="548634130"/>
                        </a:ext>
                      </a:extLst>
                    </a:gridCol>
                    <a:gridCol w="1602718">
                      <a:extLst>
                        <a:ext uri="{9D8B030D-6E8A-4147-A177-3AD203B41FA5}">
                          <a16:colId xmlns:a16="http://schemas.microsoft.com/office/drawing/2014/main" val="4065890731"/>
                        </a:ext>
                      </a:extLst>
                    </a:gridCol>
                  </a:tblGrid>
                  <a:tr h="370840">
                    <a:tc>
                      <a:txBody>
                        <a:bodyPr/>
                        <a:lstStyle/>
                        <a:p>
                          <a:pPr algn="ctr"/>
                          <a:r>
                            <a:rPr lang="en-SG" dirty="0"/>
                            <a:t>Physical R (</a:t>
                          </a:r>
                          <a14:m>
                            <m:oMath xmlns:m="http://schemas.openxmlformats.org/officeDocument/2006/math">
                              <m:r>
                                <a:rPr lang="en-SG" b="1" i="0" smtClean="0">
                                  <a:latin typeface="Cambria Math" panose="02040503050406030204" pitchFamily="18" charset="0"/>
                                </a:rPr>
                                <m:t>𝛀</m:t>
                              </m:r>
                            </m:oMath>
                          </a14:m>
                          <a:r>
                            <a:rPr lang="en-GB" dirty="0"/>
                            <a:t>)</a:t>
                          </a:r>
                        </a:p>
                      </a:txBody>
                      <a:tcPr/>
                    </a:tc>
                    <a:tc>
                      <a:txBody>
                        <a:bodyPr/>
                        <a:lstStyle/>
                        <a:p>
                          <a:pPr algn="ctr"/>
                          <a:r>
                            <a:rPr lang="en-SG" dirty="0"/>
                            <a:t>R (Ω)</a:t>
                          </a:r>
                          <a:endParaRPr lang="en-GB" dirty="0"/>
                        </a:p>
                      </a:txBody>
                      <a:tcPr/>
                    </a:tc>
                    <a:tc>
                      <a:txBody>
                        <a:bodyPr/>
                        <a:lstStyle/>
                        <a:p>
                          <a:pPr algn="ctr"/>
                          <a:r>
                            <a:rPr lang="en-SG" dirty="0"/>
                            <a:t>Comp. w</a:t>
                          </a:r>
                          <a:endParaRPr lang="en-GB" dirty="0"/>
                        </a:p>
                      </a:txBody>
                      <a:tcPr/>
                    </a:tc>
                    <a:tc>
                      <a:txBody>
                        <a:bodyPr/>
                        <a:lstStyle/>
                        <a:p>
                          <a:pPr algn="ctr"/>
                          <a:r>
                            <a:rPr lang="en-SG" dirty="0"/>
                            <a:t>Decomp. w</a:t>
                          </a:r>
                          <a:endParaRPr lang="en-GB" dirty="0"/>
                        </a:p>
                      </a:txBody>
                      <a:tcPr/>
                    </a:tc>
                    <a:extLst>
                      <a:ext uri="{0D108BD9-81ED-4DB2-BD59-A6C34878D82A}">
                        <a16:rowId xmlns:a16="http://schemas.microsoft.com/office/drawing/2014/main" val="507467651"/>
                      </a:ext>
                    </a:extLst>
                  </a:tr>
                  <a:tr h="370840">
                    <a:tc>
                      <a:txBody>
                        <a:bodyPr/>
                        <a:lstStyle/>
                        <a:p>
                          <a:pPr algn="ctr"/>
                          <a:r>
                            <a:rPr lang="en-SG" dirty="0"/>
                            <a:t>1000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extLst>
                      <a:ext uri="{0D108BD9-81ED-4DB2-BD59-A6C34878D82A}">
                        <a16:rowId xmlns:a16="http://schemas.microsoft.com/office/drawing/2014/main" val="2015248115"/>
                      </a:ext>
                    </a:extLst>
                  </a:tr>
                  <a:tr h="370840">
                    <a:tc>
                      <a:txBody>
                        <a:bodyPr/>
                        <a:lstStyle/>
                        <a:p>
                          <a:pPr algn="ctr"/>
                          <a:r>
                            <a:rPr lang="en-SG" dirty="0"/>
                            <a:t>1250</a:t>
                          </a:r>
                          <a:endParaRPr lang="en-GB" dirty="0"/>
                        </a:p>
                      </a:txBody>
                      <a:tcPr/>
                    </a:tc>
                    <a:tc>
                      <a:txBody>
                        <a:bodyPr/>
                        <a:lstStyle/>
                        <a:p>
                          <a:pPr algn="ctr"/>
                          <a:r>
                            <a:rPr lang="en-SG" dirty="0"/>
                            <a:t>1.25</a:t>
                          </a:r>
                          <a:endParaRPr lang="en-GB" dirty="0"/>
                        </a:p>
                      </a:txBody>
                      <a:tcPr/>
                    </a:tc>
                    <a:tc>
                      <a:txBody>
                        <a:bodyPr/>
                        <a:lstStyle/>
                        <a:p>
                          <a:pPr algn="ctr"/>
                          <a:r>
                            <a:rPr lang="en-SG" dirty="0"/>
                            <a:t>0.8</a:t>
                          </a:r>
                          <a:endParaRPr lang="en-GB" dirty="0"/>
                        </a:p>
                      </a:txBody>
                      <a:tcPr/>
                    </a:tc>
                    <a:tc>
                      <a:txBody>
                        <a:bodyPr/>
                        <a:lstStyle/>
                        <a:p>
                          <a:pPr algn="ctr"/>
                          <a:r>
                            <a:rPr lang="en-SG" dirty="0"/>
                            <a:t>0.7000</a:t>
                          </a:r>
                          <a:endParaRPr lang="en-GB" dirty="0"/>
                        </a:p>
                      </a:txBody>
                      <a:tcPr/>
                    </a:tc>
                    <a:extLst>
                      <a:ext uri="{0D108BD9-81ED-4DB2-BD59-A6C34878D82A}">
                        <a16:rowId xmlns:a16="http://schemas.microsoft.com/office/drawing/2014/main" val="1793456298"/>
                      </a:ext>
                    </a:extLst>
                  </a:tr>
                  <a:tr h="370840">
                    <a:tc>
                      <a:txBody>
                        <a:bodyPr/>
                        <a:lstStyle/>
                        <a:p>
                          <a:pPr algn="ctr"/>
                          <a:r>
                            <a:rPr lang="en-SG" dirty="0"/>
                            <a:t>1500</a:t>
                          </a:r>
                          <a:endParaRPr lang="en-GB" dirty="0"/>
                        </a:p>
                      </a:txBody>
                      <a:tcPr/>
                    </a:tc>
                    <a:tc>
                      <a:txBody>
                        <a:bodyPr/>
                        <a:lstStyle/>
                        <a:p>
                          <a:pPr algn="ctr"/>
                          <a:r>
                            <a:rPr lang="en-SG" dirty="0"/>
                            <a:t>1.5</a:t>
                          </a:r>
                          <a:endParaRPr lang="en-GB" dirty="0"/>
                        </a:p>
                      </a:txBody>
                      <a:tcPr/>
                    </a:tc>
                    <a:tc>
                      <a:txBody>
                        <a:bodyPr/>
                        <a:lstStyle/>
                        <a:p>
                          <a:pPr algn="ctr"/>
                          <a:r>
                            <a:rPr lang="en-SG" dirty="0"/>
                            <a:t>0.6667</a:t>
                          </a:r>
                          <a:endParaRPr lang="en-GB" dirty="0"/>
                        </a:p>
                      </a:txBody>
                      <a:tcPr/>
                    </a:tc>
                    <a:tc>
                      <a:txBody>
                        <a:bodyPr/>
                        <a:lstStyle/>
                        <a:p>
                          <a:pPr algn="ctr"/>
                          <a:r>
                            <a:rPr lang="en-SG" dirty="0"/>
                            <a:t>0.4999</a:t>
                          </a:r>
                          <a:endParaRPr lang="en-GB" dirty="0"/>
                        </a:p>
                      </a:txBody>
                      <a:tcPr/>
                    </a:tc>
                    <a:extLst>
                      <a:ext uri="{0D108BD9-81ED-4DB2-BD59-A6C34878D82A}">
                        <a16:rowId xmlns:a16="http://schemas.microsoft.com/office/drawing/2014/main" val="3762595568"/>
                      </a:ext>
                    </a:extLst>
                  </a:tr>
                  <a:tr h="370840">
                    <a:tc>
                      <a:txBody>
                        <a:bodyPr/>
                        <a:lstStyle/>
                        <a:p>
                          <a:pPr algn="ctr"/>
                          <a:r>
                            <a:rPr lang="en-SG" dirty="0"/>
                            <a:t>1750</a:t>
                          </a:r>
                          <a:endParaRPr lang="en-GB" dirty="0"/>
                        </a:p>
                      </a:txBody>
                      <a:tcPr/>
                    </a:tc>
                    <a:tc>
                      <a:txBody>
                        <a:bodyPr/>
                        <a:lstStyle/>
                        <a:p>
                          <a:pPr algn="ctr"/>
                          <a:r>
                            <a:rPr lang="en-SG" dirty="0"/>
                            <a:t>1.75</a:t>
                          </a:r>
                          <a:endParaRPr lang="en-GB" dirty="0"/>
                        </a:p>
                      </a:txBody>
                      <a:tcPr/>
                    </a:tc>
                    <a:tc>
                      <a:txBody>
                        <a:bodyPr/>
                        <a:lstStyle/>
                        <a:p>
                          <a:pPr algn="ctr"/>
                          <a:r>
                            <a:rPr lang="en-SG" dirty="0"/>
                            <a:t>0.5714</a:t>
                          </a:r>
                          <a:endParaRPr lang="en-GB" dirty="0"/>
                        </a:p>
                      </a:txBody>
                      <a:tcPr/>
                    </a:tc>
                    <a:tc>
                      <a:txBody>
                        <a:bodyPr/>
                        <a:lstStyle/>
                        <a:p>
                          <a:pPr algn="ctr"/>
                          <a:r>
                            <a:rPr lang="en-SG" dirty="0"/>
                            <a:t>0.3571</a:t>
                          </a:r>
                          <a:endParaRPr lang="en-GB" dirty="0"/>
                        </a:p>
                      </a:txBody>
                      <a:tcPr/>
                    </a:tc>
                    <a:extLst>
                      <a:ext uri="{0D108BD9-81ED-4DB2-BD59-A6C34878D82A}">
                        <a16:rowId xmlns:a16="http://schemas.microsoft.com/office/drawing/2014/main" val="356500028"/>
                      </a:ext>
                    </a:extLst>
                  </a:tr>
                  <a:tr h="370840">
                    <a:tc>
                      <a:txBody>
                        <a:bodyPr/>
                        <a:lstStyle/>
                        <a:p>
                          <a:pPr algn="ctr"/>
                          <a:r>
                            <a:rPr lang="en-SG" dirty="0"/>
                            <a:t>2000</a:t>
                          </a:r>
                          <a:endParaRPr lang="en-GB" dirty="0"/>
                        </a:p>
                      </a:txBody>
                      <a:tcPr/>
                    </a:tc>
                    <a:tc>
                      <a:txBody>
                        <a:bodyPr/>
                        <a:lstStyle/>
                        <a:p>
                          <a:pPr algn="ctr"/>
                          <a:r>
                            <a:rPr lang="en-SG" dirty="0"/>
                            <a:t>2.0</a:t>
                          </a:r>
                          <a:endParaRPr lang="en-GB" dirty="0"/>
                        </a:p>
                      </a:txBody>
                      <a:tcPr/>
                    </a:tc>
                    <a:tc>
                      <a:txBody>
                        <a:bodyPr/>
                        <a:lstStyle/>
                        <a:p>
                          <a:pPr algn="ctr"/>
                          <a:r>
                            <a:rPr lang="en-SG" dirty="0"/>
                            <a:t>0.5</a:t>
                          </a:r>
                          <a:endParaRPr lang="en-GB" dirty="0"/>
                        </a:p>
                      </a:txBody>
                      <a:tcPr/>
                    </a:tc>
                    <a:tc>
                      <a:txBody>
                        <a:bodyPr/>
                        <a:lstStyle/>
                        <a:p>
                          <a:pPr algn="ctr"/>
                          <a:r>
                            <a:rPr lang="en-SG" dirty="0"/>
                            <a:t>0.25</a:t>
                          </a:r>
                          <a:endParaRPr lang="en-GB" dirty="0"/>
                        </a:p>
                      </a:txBody>
                      <a:tcPr/>
                    </a:tc>
                    <a:extLst>
                      <a:ext uri="{0D108BD9-81ED-4DB2-BD59-A6C34878D82A}">
                        <a16:rowId xmlns:a16="http://schemas.microsoft.com/office/drawing/2014/main" val="1232291728"/>
                      </a:ext>
                    </a:extLst>
                  </a:tr>
                  <a:tr h="370840">
                    <a:tc>
                      <a:txBody>
                        <a:bodyPr/>
                        <a:lstStyle/>
                        <a:p>
                          <a:pPr algn="ctr"/>
                          <a:r>
                            <a:rPr lang="en-SG" dirty="0"/>
                            <a:t>2250</a:t>
                          </a:r>
                          <a:endParaRPr lang="en-GB" dirty="0"/>
                        </a:p>
                      </a:txBody>
                      <a:tcPr/>
                    </a:tc>
                    <a:tc>
                      <a:txBody>
                        <a:bodyPr/>
                        <a:lstStyle/>
                        <a:p>
                          <a:pPr algn="ctr"/>
                          <a:r>
                            <a:rPr lang="en-SG" dirty="0"/>
                            <a:t>2.25</a:t>
                          </a:r>
                          <a:endParaRPr lang="en-GB" dirty="0"/>
                        </a:p>
                      </a:txBody>
                      <a:tcPr/>
                    </a:tc>
                    <a:tc>
                      <a:txBody>
                        <a:bodyPr/>
                        <a:lstStyle/>
                        <a:p>
                          <a:pPr algn="ctr"/>
                          <a:r>
                            <a:rPr lang="en-SG" dirty="0"/>
                            <a:t>0.4444</a:t>
                          </a:r>
                          <a:endParaRPr lang="en-GB" dirty="0"/>
                        </a:p>
                      </a:txBody>
                      <a:tcPr/>
                    </a:tc>
                    <a:tc>
                      <a:txBody>
                        <a:bodyPr/>
                        <a:lstStyle/>
                        <a:p>
                          <a:pPr algn="ctr"/>
                          <a:r>
                            <a:rPr lang="en-SG" dirty="0"/>
                            <a:t>0.1667</a:t>
                          </a:r>
                          <a:endParaRPr lang="en-GB" dirty="0"/>
                        </a:p>
                      </a:txBody>
                      <a:tcPr/>
                    </a:tc>
                    <a:extLst>
                      <a:ext uri="{0D108BD9-81ED-4DB2-BD59-A6C34878D82A}">
                        <a16:rowId xmlns:a16="http://schemas.microsoft.com/office/drawing/2014/main" val="4280839440"/>
                      </a:ext>
                    </a:extLst>
                  </a:tr>
                  <a:tr h="370840">
                    <a:tc>
                      <a:txBody>
                        <a:bodyPr/>
                        <a:lstStyle/>
                        <a:p>
                          <a:pPr algn="ctr"/>
                          <a:r>
                            <a:rPr lang="en-SG" dirty="0"/>
                            <a:t>2500</a:t>
                          </a:r>
                          <a:endParaRPr lang="en-GB" dirty="0"/>
                        </a:p>
                      </a:txBody>
                      <a:tcPr/>
                    </a:tc>
                    <a:tc>
                      <a:txBody>
                        <a:bodyPr/>
                        <a:lstStyle/>
                        <a:p>
                          <a:pPr algn="ctr"/>
                          <a:r>
                            <a:rPr lang="en-SG" dirty="0"/>
                            <a:t>2.5</a:t>
                          </a:r>
                          <a:endParaRPr lang="en-GB" dirty="0"/>
                        </a:p>
                      </a:txBody>
                      <a:tcPr/>
                    </a:tc>
                    <a:tc>
                      <a:txBody>
                        <a:bodyPr/>
                        <a:lstStyle/>
                        <a:p>
                          <a:pPr algn="ctr"/>
                          <a:r>
                            <a:rPr lang="en-SG" dirty="0"/>
                            <a:t>0.4</a:t>
                          </a:r>
                          <a:endParaRPr lang="en-GB" dirty="0"/>
                        </a:p>
                      </a:txBody>
                      <a:tcPr/>
                    </a:tc>
                    <a:tc>
                      <a:txBody>
                        <a:bodyPr/>
                        <a:lstStyle/>
                        <a:p>
                          <a:pPr algn="ctr"/>
                          <a:r>
                            <a:rPr lang="en-SG" dirty="0"/>
                            <a:t>0.1000</a:t>
                          </a:r>
                          <a:endParaRPr lang="en-GB" dirty="0"/>
                        </a:p>
                      </a:txBody>
                      <a:tcPr/>
                    </a:tc>
                    <a:extLst>
                      <a:ext uri="{0D108BD9-81ED-4DB2-BD59-A6C34878D82A}">
                        <a16:rowId xmlns:a16="http://schemas.microsoft.com/office/drawing/2014/main" val="823726782"/>
                      </a:ext>
                    </a:extLst>
                  </a:tr>
                  <a:tr h="370840">
                    <a:tc>
                      <a:txBody>
                        <a:bodyPr/>
                        <a:lstStyle/>
                        <a:p>
                          <a:pPr algn="ctr"/>
                          <a:r>
                            <a:rPr lang="en-SG" dirty="0"/>
                            <a:t>2750</a:t>
                          </a:r>
                          <a:endParaRPr lang="en-GB" dirty="0"/>
                        </a:p>
                      </a:txBody>
                      <a:tcPr/>
                    </a:tc>
                    <a:tc>
                      <a:txBody>
                        <a:bodyPr/>
                        <a:lstStyle/>
                        <a:p>
                          <a:pPr algn="ctr"/>
                          <a:r>
                            <a:rPr lang="en-SG" dirty="0"/>
                            <a:t>2.75</a:t>
                          </a:r>
                          <a:endParaRPr lang="en-GB" dirty="0"/>
                        </a:p>
                      </a:txBody>
                      <a:tcPr/>
                    </a:tc>
                    <a:tc>
                      <a:txBody>
                        <a:bodyPr/>
                        <a:lstStyle/>
                        <a:p>
                          <a:pPr algn="ctr"/>
                          <a:r>
                            <a:rPr lang="en-SG" dirty="0"/>
                            <a:t>0.3636</a:t>
                          </a:r>
                          <a:endParaRPr lang="en-GB" dirty="0"/>
                        </a:p>
                      </a:txBody>
                      <a:tcPr/>
                    </a:tc>
                    <a:tc>
                      <a:txBody>
                        <a:bodyPr/>
                        <a:lstStyle/>
                        <a:p>
                          <a:pPr algn="ctr"/>
                          <a:r>
                            <a:rPr lang="en-SG" dirty="0"/>
                            <a:t>0.0454</a:t>
                          </a:r>
                          <a:endParaRPr lang="en-GB" dirty="0"/>
                        </a:p>
                      </a:txBody>
                      <a:tcPr/>
                    </a:tc>
                    <a:extLst>
                      <a:ext uri="{0D108BD9-81ED-4DB2-BD59-A6C34878D82A}">
                        <a16:rowId xmlns:a16="http://schemas.microsoft.com/office/drawing/2014/main" val="1758822246"/>
                      </a:ext>
                    </a:extLst>
                  </a:tr>
                  <a:tr h="370840">
                    <a:tc>
                      <a:txBody>
                        <a:bodyPr/>
                        <a:lstStyle/>
                        <a:p>
                          <a:pPr algn="ctr"/>
                          <a:r>
                            <a:rPr lang="en-SG" dirty="0"/>
                            <a:t>3000</a:t>
                          </a:r>
                          <a:endParaRPr lang="en-GB" dirty="0"/>
                        </a:p>
                      </a:txBody>
                      <a:tcPr/>
                    </a:tc>
                    <a:tc>
                      <a:txBody>
                        <a:bodyPr/>
                        <a:lstStyle/>
                        <a:p>
                          <a:pPr algn="ctr"/>
                          <a:r>
                            <a:rPr lang="en-SG" dirty="0"/>
                            <a:t>3.0</a:t>
                          </a:r>
                          <a:endParaRPr lang="en-GB" dirty="0"/>
                        </a:p>
                      </a:txBody>
                      <a:tcPr/>
                    </a:tc>
                    <a:tc>
                      <a:txBody>
                        <a:bodyPr/>
                        <a:lstStyle/>
                        <a:p>
                          <a:pPr algn="ctr"/>
                          <a:r>
                            <a:rPr lang="en-SG" dirty="0"/>
                            <a:t>0.3333</a:t>
                          </a:r>
                          <a:endParaRPr lang="en-GB" dirty="0"/>
                        </a:p>
                      </a:txBody>
                      <a:tcPr/>
                    </a:tc>
                    <a:tc>
                      <a:txBody>
                        <a:bodyPr/>
                        <a:lstStyle/>
                        <a:p>
                          <a:pPr algn="ctr"/>
                          <a:r>
                            <a:rPr lang="en-SG" dirty="0"/>
                            <a:t>0</a:t>
                          </a:r>
                          <a:endParaRPr lang="en-GB" dirty="0"/>
                        </a:p>
                      </a:txBody>
                      <a:tcPr/>
                    </a:tc>
                    <a:extLst>
                      <a:ext uri="{0D108BD9-81ED-4DB2-BD59-A6C34878D82A}">
                        <a16:rowId xmlns:a16="http://schemas.microsoft.com/office/drawing/2014/main" val="1756476743"/>
                      </a:ext>
                    </a:extLst>
                  </a:tr>
                </a:tbl>
              </a:graphicData>
            </a:graphic>
          </p:graphicFrame>
        </mc:Choice>
        <mc:Fallback xmlns="">
          <p:graphicFrame>
            <p:nvGraphicFramePr>
              <p:cNvPr id="4" name="Table 4">
                <a:extLst>
                  <a:ext uri="{FF2B5EF4-FFF2-40B4-BE49-F238E27FC236}">
                    <a16:creationId xmlns:a16="http://schemas.microsoft.com/office/drawing/2014/main" id="{C6B881E5-1AAD-4B9A-A624-64148844DB3C}"/>
                  </a:ext>
                </a:extLst>
              </p:cNvPr>
              <p:cNvGraphicFramePr>
                <a:graphicFrameLocks noGrp="1"/>
              </p:cNvGraphicFramePr>
              <p:nvPr>
                <p:extLst>
                  <p:ext uri="{D42A27DB-BD31-4B8C-83A1-F6EECF244321}">
                    <p14:modId xmlns:p14="http://schemas.microsoft.com/office/powerpoint/2010/main" val="679954692"/>
                  </p:ext>
                </p:extLst>
              </p:nvPr>
            </p:nvGraphicFramePr>
            <p:xfrm>
              <a:off x="212522" y="1778063"/>
              <a:ext cx="6410872" cy="3708400"/>
            </p:xfrm>
            <a:graphic>
              <a:graphicData uri="http://schemas.openxmlformats.org/drawingml/2006/table">
                <a:tbl>
                  <a:tblPr firstRow="1" bandRow="1">
                    <a:tableStyleId>{5C22544A-7EE6-4342-B048-85BDC9FD1C3A}</a:tableStyleId>
                  </a:tblPr>
                  <a:tblGrid>
                    <a:gridCol w="1602718">
                      <a:extLst>
                        <a:ext uri="{9D8B030D-6E8A-4147-A177-3AD203B41FA5}">
                          <a16:colId xmlns:a16="http://schemas.microsoft.com/office/drawing/2014/main" val="3284428478"/>
                        </a:ext>
                      </a:extLst>
                    </a:gridCol>
                    <a:gridCol w="1602718">
                      <a:extLst>
                        <a:ext uri="{9D8B030D-6E8A-4147-A177-3AD203B41FA5}">
                          <a16:colId xmlns:a16="http://schemas.microsoft.com/office/drawing/2014/main" val="1431159092"/>
                        </a:ext>
                      </a:extLst>
                    </a:gridCol>
                    <a:gridCol w="1602718">
                      <a:extLst>
                        <a:ext uri="{9D8B030D-6E8A-4147-A177-3AD203B41FA5}">
                          <a16:colId xmlns:a16="http://schemas.microsoft.com/office/drawing/2014/main" val="548634130"/>
                        </a:ext>
                      </a:extLst>
                    </a:gridCol>
                    <a:gridCol w="1602718">
                      <a:extLst>
                        <a:ext uri="{9D8B030D-6E8A-4147-A177-3AD203B41FA5}">
                          <a16:colId xmlns:a16="http://schemas.microsoft.com/office/drawing/2014/main" val="4065890731"/>
                        </a:ext>
                      </a:extLst>
                    </a:gridCol>
                  </a:tblGrid>
                  <a:tr h="370840">
                    <a:tc>
                      <a:txBody>
                        <a:bodyPr/>
                        <a:lstStyle/>
                        <a:p>
                          <a:endParaRPr lang="en-US"/>
                        </a:p>
                      </a:txBody>
                      <a:tcPr>
                        <a:blipFill>
                          <a:blip r:embed="rId7"/>
                          <a:stretch>
                            <a:fillRect l="-380" t="-8197" r="-301901" b="-922951"/>
                          </a:stretch>
                        </a:blipFill>
                      </a:tcPr>
                    </a:tc>
                    <a:tc>
                      <a:txBody>
                        <a:bodyPr/>
                        <a:lstStyle/>
                        <a:p>
                          <a:pPr algn="ctr"/>
                          <a:r>
                            <a:rPr lang="en-SG" dirty="0"/>
                            <a:t>R (Ω)</a:t>
                          </a:r>
                          <a:endParaRPr lang="en-GB" dirty="0"/>
                        </a:p>
                      </a:txBody>
                      <a:tcPr/>
                    </a:tc>
                    <a:tc>
                      <a:txBody>
                        <a:bodyPr/>
                        <a:lstStyle/>
                        <a:p>
                          <a:pPr algn="ctr"/>
                          <a:r>
                            <a:rPr lang="en-SG" dirty="0"/>
                            <a:t>Comp. w</a:t>
                          </a:r>
                          <a:endParaRPr lang="en-GB" dirty="0"/>
                        </a:p>
                      </a:txBody>
                      <a:tcPr/>
                    </a:tc>
                    <a:tc>
                      <a:txBody>
                        <a:bodyPr/>
                        <a:lstStyle/>
                        <a:p>
                          <a:pPr algn="ctr"/>
                          <a:r>
                            <a:rPr lang="en-SG" dirty="0"/>
                            <a:t>Decomp. w</a:t>
                          </a:r>
                          <a:endParaRPr lang="en-GB" dirty="0"/>
                        </a:p>
                      </a:txBody>
                      <a:tcPr/>
                    </a:tc>
                    <a:extLst>
                      <a:ext uri="{0D108BD9-81ED-4DB2-BD59-A6C34878D82A}">
                        <a16:rowId xmlns:a16="http://schemas.microsoft.com/office/drawing/2014/main" val="507467651"/>
                      </a:ext>
                    </a:extLst>
                  </a:tr>
                  <a:tr h="370840">
                    <a:tc>
                      <a:txBody>
                        <a:bodyPr/>
                        <a:lstStyle/>
                        <a:p>
                          <a:pPr algn="ctr"/>
                          <a:r>
                            <a:rPr lang="en-SG" dirty="0"/>
                            <a:t>1000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tc>
                      <a:txBody>
                        <a:bodyPr/>
                        <a:lstStyle/>
                        <a:p>
                          <a:pPr algn="ctr"/>
                          <a:r>
                            <a:rPr lang="en-SG" dirty="0"/>
                            <a:t>1.0</a:t>
                          </a:r>
                          <a:endParaRPr lang="en-GB" dirty="0"/>
                        </a:p>
                      </a:txBody>
                      <a:tcPr/>
                    </a:tc>
                    <a:extLst>
                      <a:ext uri="{0D108BD9-81ED-4DB2-BD59-A6C34878D82A}">
                        <a16:rowId xmlns:a16="http://schemas.microsoft.com/office/drawing/2014/main" val="2015248115"/>
                      </a:ext>
                    </a:extLst>
                  </a:tr>
                  <a:tr h="370840">
                    <a:tc>
                      <a:txBody>
                        <a:bodyPr/>
                        <a:lstStyle/>
                        <a:p>
                          <a:pPr algn="ctr"/>
                          <a:r>
                            <a:rPr lang="en-SG" dirty="0"/>
                            <a:t>1250</a:t>
                          </a:r>
                          <a:endParaRPr lang="en-GB" dirty="0"/>
                        </a:p>
                      </a:txBody>
                      <a:tcPr/>
                    </a:tc>
                    <a:tc>
                      <a:txBody>
                        <a:bodyPr/>
                        <a:lstStyle/>
                        <a:p>
                          <a:pPr algn="ctr"/>
                          <a:r>
                            <a:rPr lang="en-SG" dirty="0"/>
                            <a:t>1.25</a:t>
                          </a:r>
                          <a:endParaRPr lang="en-GB" dirty="0"/>
                        </a:p>
                      </a:txBody>
                      <a:tcPr/>
                    </a:tc>
                    <a:tc>
                      <a:txBody>
                        <a:bodyPr/>
                        <a:lstStyle/>
                        <a:p>
                          <a:pPr algn="ctr"/>
                          <a:r>
                            <a:rPr lang="en-SG" dirty="0"/>
                            <a:t>0.8</a:t>
                          </a:r>
                          <a:endParaRPr lang="en-GB" dirty="0"/>
                        </a:p>
                      </a:txBody>
                      <a:tcPr/>
                    </a:tc>
                    <a:tc>
                      <a:txBody>
                        <a:bodyPr/>
                        <a:lstStyle/>
                        <a:p>
                          <a:pPr algn="ctr"/>
                          <a:r>
                            <a:rPr lang="en-SG" dirty="0"/>
                            <a:t>0.7000</a:t>
                          </a:r>
                          <a:endParaRPr lang="en-GB" dirty="0"/>
                        </a:p>
                      </a:txBody>
                      <a:tcPr/>
                    </a:tc>
                    <a:extLst>
                      <a:ext uri="{0D108BD9-81ED-4DB2-BD59-A6C34878D82A}">
                        <a16:rowId xmlns:a16="http://schemas.microsoft.com/office/drawing/2014/main" val="1793456298"/>
                      </a:ext>
                    </a:extLst>
                  </a:tr>
                  <a:tr h="370840">
                    <a:tc>
                      <a:txBody>
                        <a:bodyPr/>
                        <a:lstStyle/>
                        <a:p>
                          <a:pPr algn="ctr"/>
                          <a:r>
                            <a:rPr lang="en-SG" dirty="0"/>
                            <a:t>1500</a:t>
                          </a:r>
                          <a:endParaRPr lang="en-GB" dirty="0"/>
                        </a:p>
                      </a:txBody>
                      <a:tcPr/>
                    </a:tc>
                    <a:tc>
                      <a:txBody>
                        <a:bodyPr/>
                        <a:lstStyle/>
                        <a:p>
                          <a:pPr algn="ctr"/>
                          <a:r>
                            <a:rPr lang="en-SG" dirty="0"/>
                            <a:t>1.5</a:t>
                          </a:r>
                          <a:endParaRPr lang="en-GB" dirty="0"/>
                        </a:p>
                      </a:txBody>
                      <a:tcPr/>
                    </a:tc>
                    <a:tc>
                      <a:txBody>
                        <a:bodyPr/>
                        <a:lstStyle/>
                        <a:p>
                          <a:pPr algn="ctr"/>
                          <a:r>
                            <a:rPr lang="en-SG" dirty="0"/>
                            <a:t>0.6667</a:t>
                          </a:r>
                          <a:endParaRPr lang="en-GB" dirty="0"/>
                        </a:p>
                      </a:txBody>
                      <a:tcPr/>
                    </a:tc>
                    <a:tc>
                      <a:txBody>
                        <a:bodyPr/>
                        <a:lstStyle/>
                        <a:p>
                          <a:pPr algn="ctr"/>
                          <a:r>
                            <a:rPr lang="en-SG" dirty="0"/>
                            <a:t>0.4999</a:t>
                          </a:r>
                          <a:endParaRPr lang="en-GB" dirty="0"/>
                        </a:p>
                      </a:txBody>
                      <a:tcPr/>
                    </a:tc>
                    <a:extLst>
                      <a:ext uri="{0D108BD9-81ED-4DB2-BD59-A6C34878D82A}">
                        <a16:rowId xmlns:a16="http://schemas.microsoft.com/office/drawing/2014/main" val="3762595568"/>
                      </a:ext>
                    </a:extLst>
                  </a:tr>
                  <a:tr h="370840">
                    <a:tc>
                      <a:txBody>
                        <a:bodyPr/>
                        <a:lstStyle/>
                        <a:p>
                          <a:pPr algn="ctr"/>
                          <a:r>
                            <a:rPr lang="en-SG" dirty="0"/>
                            <a:t>1750</a:t>
                          </a:r>
                          <a:endParaRPr lang="en-GB" dirty="0"/>
                        </a:p>
                      </a:txBody>
                      <a:tcPr/>
                    </a:tc>
                    <a:tc>
                      <a:txBody>
                        <a:bodyPr/>
                        <a:lstStyle/>
                        <a:p>
                          <a:pPr algn="ctr"/>
                          <a:r>
                            <a:rPr lang="en-SG" dirty="0"/>
                            <a:t>1.75</a:t>
                          </a:r>
                          <a:endParaRPr lang="en-GB" dirty="0"/>
                        </a:p>
                      </a:txBody>
                      <a:tcPr/>
                    </a:tc>
                    <a:tc>
                      <a:txBody>
                        <a:bodyPr/>
                        <a:lstStyle/>
                        <a:p>
                          <a:pPr algn="ctr"/>
                          <a:r>
                            <a:rPr lang="en-SG" dirty="0"/>
                            <a:t>0.5714</a:t>
                          </a:r>
                          <a:endParaRPr lang="en-GB" dirty="0"/>
                        </a:p>
                      </a:txBody>
                      <a:tcPr/>
                    </a:tc>
                    <a:tc>
                      <a:txBody>
                        <a:bodyPr/>
                        <a:lstStyle/>
                        <a:p>
                          <a:pPr algn="ctr"/>
                          <a:r>
                            <a:rPr lang="en-SG" dirty="0"/>
                            <a:t>0.3571</a:t>
                          </a:r>
                          <a:endParaRPr lang="en-GB" dirty="0"/>
                        </a:p>
                      </a:txBody>
                      <a:tcPr/>
                    </a:tc>
                    <a:extLst>
                      <a:ext uri="{0D108BD9-81ED-4DB2-BD59-A6C34878D82A}">
                        <a16:rowId xmlns:a16="http://schemas.microsoft.com/office/drawing/2014/main" val="356500028"/>
                      </a:ext>
                    </a:extLst>
                  </a:tr>
                  <a:tr h="370840">
                    <a:tc>
                      <a:txBody>
                        <a:bodyPr/>
                        <a:lstStyle/>
                        <a:p>
                          <a:pPr algn="ctr"/>
                          <a:r>
                            <a:rPr lang="en-SG" dirty="0"/>
                            <a:t>2000</a:t>
                          </a:r>
                          <a:endParaRPr lang="en-GB" dirty="0"/>
                        </a:p>
                      </a:txBody>
                      <a:tcPr/>
                    </a:tc>
                    <a:tc>
                      <a:txBody>
                        <a:bodyPr/>
                        <a:lstStyle/>
                        <a:p>
                          <a:pPr algn="ctr"/>
                          <a:r>
                            <a:rPr lang="en-SG" dirty="0"/>
                            <a:t>2.0</a:t>
                          </a:r>
                          <a:endParaRPr lang="en-GB" dirty="0"/>
                        </a:p>
                      </a:txBody>
                      <a:tcPr/>
                    </a:tc>
                    <a:tc>
                      <a:txBody>
                        <a:bodyPr/>
                        <a:lstStyle/>
                        <a:p>
                          <a:pPr algn="ctr"/>
                          <a:r>
                            <a:rPr lang="en-SG" dirty="0"/>
                            <a:t>0.5</a:t>
                          </a:r>
                          <a:endParaRPr lang="en-GB" dirty="0"/>
                        </a:p>
                      </a:txBody>
                      <a:tcPr/>
                    </a:tc>
                    <a:tc>
                      <a:txBody>
                        <a:bodyPr/>
                        <a:lstStyle/>
                        <a:p>
                          <a:pPr algn="ctr"/>
                          <a:r>
                            <a:rPr lang="en-SG" dirty="0"/>
                            <a:t>0.25</a:t>
                          </a:r>
                          <a:endParaRPr lang="en-GB" dirty="0"/>
                        </a:p>
                      </a:txBody>
                      <a:tcPr/>
                    </a:tc>
                    <a:extLst>
                      <a:ext uri="{0D108BD9-81ED-4DB2-BD59-A6C34878D82A}">
                        <a16:rowId xmlns:a16="http://schemas.microsoft.com/office/drawing/2014/main" val="1232291728"/>
                      </a:ext>
                    </a:extLst>
                  </a:tr>
                  <a:tr h="370840">
                    <a:tc>
                      <a:txBody>
                        <a:bodyPr/>
                        <a:lstStyle/>
                        <a:p>
                          <a:pPr algn="ctr"/>
                          <a:r>
                            <a:rPr lang="en-SG" dirty="0"/>
                            <a:t>2250</a:t>
                          </a:r>
                          <a:endParaRPr lang="en-GB" dirty="0"/>
                        </a:p>
                      </a:txBody>
                      <a:tcPr/>
                    </a:tc>
                    <a:tc>
                      <a:txBody>
                        <a:bodyPr/>
                        <a:lstStyle/>
                        <a:p>
                          <a:pPr algn="ctr"/>
                          <a:r>
                            <a:rPr lang="en-SG" dirty="0"/>
                            <a:t>2.25</a:t>
                          </a:r>
                          <a:endParaRPr lang="en-GB" dirty="0"/>
                        </a:p>
                      </a:txBody>
                      <a:tcPr/>
                    </a:tc>
                    <a:tc>
                      <a:txBody>
                        <a:bodyPr/>
                        <a:lstStyle/>
                        <a:p>
                          <a:pPr algn="ctr"/>
                          <a:r>
                            <a:rPr lang="en-SG" dirty="0"/>
                            <a:t>0.4444</a:t>
                          </a:r>
                          <a:endParaRPr lang="en-GB" dirty="0"/>
                        </a:p>
                      </a:txBody>
                      <a:tcPr/>
                    </a:tc>
                    <a:tc>
                      <a:txBody>
                        <a:bodyPr/>
                        <a:lstStyle/>
                        <a:p>
                          <a:pPr algn="ctr"/>
                          <a:r>
                            <a:rPr lang="en-SG" dirty="0"/>
                            <a:t>0.1667</a:t>
                          </a:r>
                          <a:endParaRPr lang="en-GB" dirty="0"/>
                        </a:p>
                      </a:txBody>
                      <a:tcPr/>
                    </a:tc>
                    <a:extLst>
                      <a:ext uri="{0D108BD9-81ED-4DB2-BD59-A6C34878D82A}">
                        <a16:rowId xmlns:a16="http://schemas.microsoft.com/office/drawing/2014/main" val="4280839440"/>
                      </a:ext>
                    </a:extLst>
                  </a:tr>
                  <a:tr h="370840">
                    <a:tc>
                      <a:txBody>
                        <a:bodyPr/>
                        <a:lstStyle/>
                        <a:p>
                          <a:pPr algn="ctr"/>
                          <a:r>
                            <a:rPr lang="en-SG" dirty="0"/>
                            <a:t>2500</a:t>
                          </a:r>
                          <a:endParaRPr lang="en-GB" dirty="0"/>
                        </a:p>
                      </a:txBody>
                      <a:tcPr/>
                    </a:tc>
                    <a:tc>
                      <a:txBody>
                        <a:bodyPr/>
                        <a:lstStyle/>
                        <a:p>
                          <a:pPr algn="ctr"/>
                          <a:r>
                            <a:rPr lang="en-SG" dirty="0"/>
                            <a:t>2.5</a:t>
                          </a:r>
                          <a:endParaRPr lang="en-GB" dirty="0"/>
                        </a:p>
                      </a:txBody>
                      <a:tcPr/>
                    </a:tc>
                    <a:tc>
                      <a:txBody>
                        <a:bodyPr/>
                        <a:lstStyle/>
                        <a:p>
                          <a:pPr algn="ctr"/>
                          <a:r>
                            <a:rPr lang="en-SG" dirty="0"/>
                            <a:t>0.4</a:t>
                          </a:r>
                          <a:endParaRPr lang="en-GB" dirty="0"/>
                        </a:p>
                      </a:txBody>
                      <a:tcPr/>
                    </a:tc>
                    <a:tc>
                      <a:txBody>
                        <a:bodyPr/>
                        <a:lstStyle/>
                        <a:p>
                          <a:pPr algn="ctr"/>
                          <a:r>
                            <a:rPr lang="en-SG" dirty="0"/>
                            <a:t>0.1000</a:t>
                          </a:r>
                          <a:endParaRPr lang="en-GB" dirty="0"/>
                        </a:p>
                      </a:txBody>
                      <a:tcPr/>
                    </a:tc>
                    <a:extLst>
                      <a:ext uri="{0D108BD9-81ED-4DB2-BD59-A6C34878D82A}">
                        <a16:rowId xmlns:a16="http://schemas.microsoft.com/office/drawing/2014/main" val="823726782"/>
                      </a:ext>
                    </a:extLst>
                  </a:tr>
                  <a:tr h="370840">
                    <a:tc>
                      <a:txBody>
                        <a:bodyPr/>
                        <a:lstStyle/>
                        <a:p>
                          <a:pPr algn="ctr"/>
                          <a:r>
                            <a:rPr lang="en-SG" dirty="0"/>
                            <a:t>2750</a:t>
                          </a:r>
                          <a:endParaRPr lang="en-GB" dirty="0"/>
                        </a:p>
                      </a:txBody>
                      <a:tcPr/>
                    </a:tc>
                    <a:tc>
                      <a:txBody>
                        <a:bodyPr/>
                        <a:lstStyle/>
                        <a:p>
                          <a:pPr algn="ctr"/>
                          <a:r>
                            <a:rPr lang="en-SG" dirty="0"/>
                            <a:t>2.75</a:t>
                          </a:r>
                          <a:endParaRPr lang="en-GB" dirty="0"/>
                        </a:p>
                      </a:txBody>
                      <a:tcPr/>
                    </a:tc>
                    <a:tc>
                      <a:txBody>
                        <a:bodyPr/>
                        <a:lstStyle/>
                        <a:p>
                          <a:pPr algn="ctr"/>
                          <a:r>
                            <a:rPr lang="en-SG" dirty="0"/>
                            <a:t>0.3636</a:t>
                          </a:r>
                          <a:endParaRPr lang="en-GB" dirty="0"/>
                        </a:p>
                      </a:txBody>
                      <a:tcPr/>
                    </a:tc>
                    <a:tc>
                      <a:txBody>
                        <a:bodyPr/>
                        <a:lstStyle/>
                        <a:p>
                          <a:pPr algn="ctr"/>
                          <a:r>
                            <a:rPr lang="en-SG" dirty="0"/>
                            <a:t>0.0454</a:t>
                          </a:r>
                          <a:endParaRPr lang="en-GB" dirty="0"/>
                        </a:p>
                      </a:txBody>
                      <a:tcPr/>
                    </a:tc>
                    <a:extLst>
                      <a:ext uri="{0D108BD9-81ED-4DB2-BD59-A6C34878D82A}">
                        <a16:rowId xmlns:a16="http://schemas.microsoft.com/office/drawing/2014/main" val="1758822246"/>
                      </a:ext>
                    </a:extLst>
                  </a:tr>
                  <a:tr h="370840">
                    <a:tc>
                      <a:txBody>
                        <a:bodyPr/>
                        <a:lstStyle/>
                        <a:p>
                          <a:pPr algn="ctr"/>
                          <a:r>
                            <a:rPr lang="en-SG" dirty="0"/>
                            <a:t>3000</a:t>
                          </a:r>
                          <a:endParaRPr lang="en-GB" dirty="0"/>
                        </a:p>
                      </a:txBody>
                      <a:tcPr/>
                    </a:tc>
                    <a:tc>
                      <a:txBody>
                        <a:bodyPr/>
                        <a:lstStyle/>
                        <a:p>
                          <a:pPr algn="ctr"/>
                          <a:r>
                            <a:rPr lang="en-SG" dirty="0"/>
                            <a:t>3.0</a:t>
                          </a:r>
                          <a:endParaRPr lang="en-GB" dirty="0"/>
                        </a:p>
                      </a:txBody>
                      <a:tcPr/>
                    </a:tc>
                    <a:tc>
                      <a:txBody>
                        <a:bodyPr/>
                        <a:lstStyle/>
                        <a:p>
                          <a:pPr algn="ctr"/>
                          <a:r>
                            <a:rPr lang="en-SG" dirty="0"/>
                            <a:t>0.3333</a:t>
                          </a:r>
                          <a:endParaRPr lang="en-GB" dirty="0"/>
                        </a:p>
                      </a:txBody>
                      <a:tcPr/>
                    </a:tc>
                    <a:tc>
                      <a:txBody>
                        <a:bodyPr/>
                        <a:lstStyle/>
                        <a:p>
                          <a:pPr algn="ctr"/>
                          <a:r>
                            <a:rPr lang="en-SG" dirty="0"/>
                            <a:t>0</a:t>
                          </a:r>
                          <a:endParaRPr lang="en-GB" dirty="0"/>
                        </a:p>
                      </a:txBody>
                      <a:tcPr/>
                    </a:tc>
                    <a:extLst>
                      <a:ext uri="{0D108BD9-81ED-4DB2-BD59-A6C34878D82A}">
                        <a16:rowId xmlns:a16="http://schemas.microsoft.com/office/drawing/2014/main" val="1756476743"/>
                      </a:ext>
                    </a:extLst>
                  </a:tr>
                </a:tbl>
              </a:graphicData>
            </a:graphic>
          </p:graphicFrame>
        </mc:Fallback>
      </mc:AlternateContent>
      <p:sp>
        <p:nvSpPr>
          <p:cNvPr id="2" name="Date Placeholder 1">
            <a:extLst>
              <a:ext uri="{FF2B5EF4-FFF2-40B4-BE49-F238E27FC236}">
                <a16:creationId xmlns:a16="http://schemas.microsoft.com/office/drawing/2014/main" id="{6C2009CD-A981-4C08-94E2-3F77F5A977A9}"/>
              </a:ext>
            </a:extLst>
          </p:cNvPr>
          <p:cNvSpPr>
            <a:spLocks noGrp="1"/>
          </p:cNvSpPr>
          <p:nvPr>
            <p:ph type="dt" sz="half" idx="10"/>
          </p:nvPr>
        </p:nvSpPr>
        <p:spPr/>
        <p:txBody>
          <a:bodyPr/>
          <a:lstStyle/>
          <a:p>
            <a:fld id="{83F11D6A-352B-477D-B74C-EEBD301261BB}" type="datetime1">
              <a:rPr lang="en-GB" smtClean="0"/>
              <a:t>05/05/2020</a:t>
            </a:fld>
            <a:endParaRPr lang="en-GB"/>
          </a:p>
        </p:txBody>
      </p:sp>
    </p:spTree>
    <p:extLst>
      <p:ext uri="{BB962C8B-B14F-4D97-AF65-F5344CB8AC3E}">
        <p14:creationId xmlns:p14="http://schemas.microsoft.com/office/powerpoint/2010/main" val="308477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8142605" cy="567882"/>
          </a:xfrm>
          <a:prstGeom prst="rect">
            <a:avLst/>
          </a:prstGeom>
          <a:ln>
            <a:noFill/>
          </a:ln>
        </p:spPr>
        <p:txBody>
          <a:bodyPr vert="horz" lIns="0" tIns="0" rIns="0" bIns="0" rtlCol="0">
            <a:noAutofit/>
          </a:bodyPr>
          <a:lstStyle/>
          <a:p>
            <a:pPr>
              <a:lnSpc>
                <a:spcPct val="107000"/>
              </a:lnSpc>
              <a:spcAft>
                <a:spcPts val="800"/>
              </a:spcAft>
            </a:pPr>
            <a:r>
              <a:rPr lang="en-GB" sz="3600" b="1">
                <a:solidFill>
                  <a:srgbClr val="FFFFFF"/>
                </a:solidFill>
                <a:latin typeface="ArialMT" pitchFamily="2" charset="0"/>
                <a:ea typeface="ArialMT" pitchFamily="2" charset="0"/>
                <a:cs typeface="ArialMT" pitchFamily="2" charset="0"/>
              </a:rPr>
              <a:t>Neural Network</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8" name="Content Placeholder 4">
            <a:extLst>
              <a:ext uri="{FF2B5EF4-FFF2-40B4-BE49-F238E27FC236}">
                <a16:creationId xmlns:a16="http://schemas.microsoft.com/office/drawing/2014/main" id="{D6A6F292-59EA-4D4D-A426-323F7C791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930" y="1825625"/>
            <a:ext cx="6962140" cy="4351338"/>
          </a:xfrm>
          <a:prstGeom prst="rect">
            <a:avLst/>
          </a:prstGeom>
        </p:spPr>
      </p:pic>
      <p:sp>
        <p:nvSpPr>
          <p:cNvPr id="5" name="Slide Number Placeholder 4">
            <a:extLst>
              <a:ext uri="{FF2B5EF4-FFF2-40B4-BE49-F238E27FC236}">
                <a16:creationId xmlns:a16="http://schemas.microsoft.com/office/drawing/2014/main" id="{FC0C0542-CC61-4AB6-9EB2-32BB13E5098A}"/>
              </a:ext>
            </a:extLst>
          </p:cNvPr>
          <p:cNvSpPr>
            <a:spLocks noGrp="1"/>
          </p:cNvSpPr>
          <p:nvPr>
            <p:ph type="sldNum" sz="quarter" idx="12"/>
          </p:nvPr>
        </p:nvSpPr>
        <p:spPr/>
        <p:txBody>
          <a:bodyPr/>
          <a:lstStyle/>
          <a:p>
            <a:fld id="{32C6877C-4AE1-4F63-BAE2-155794032CE1}" type="slidenum">
              <a:rPr lang="en-GB" smtClean="0"/>
              <a:t>3</a:t>
            </a:fld>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EADBB82-2227-4DAE-BD62-2097D5F540E1}"/>
                  </a:ext>
                </a:extLst>
              </p:cNvPr>
              <p:cNvSpPr txBox="1"/>
              <p:nvPr/>
            </p:nvSpPr>
            <p:spPr>
              <a:xfrm>
                <a:off x="2081749" y="3009983"/>
                <a:ext cx="4558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1</m:t>
                          </m:r>
                        </m:sub>
                      </m:sSub>
                    </m:oMath>
                  </m:oMathPara>
                </a14:m>
                <a:endParaRPr lang="en-SG" sz="3600" b="0" dirty="0"/>
              </a:p>
            </p:txBody>
          </p:sp>
        </mc:Choice>
        <mc:Fallback xmlns="">
          <p:sp>
            <p:nvSpPr>
              <p:cNvPr id="2" name="TextBox 1">
                <a:extLst>
                  <a:ext uri="{FF2B5EF4-FFF2-40B4-BE49-F238E27FC236}">
                    <a16:creationId xmlns:a16="http://schemas.microsoft.com/office/drawing/2014/main" id="{2EADBB82-2227-4DAE-BD62-2097D5F540E1}"/>
                  </a:ext>
                </a:extLst>
              </p:cNvPr>
              <p:cNvSpPr txBox="1">
                <a:spLocks noRot="1" noChangeAspect="1" noMove="1" noResize="1" noEditPoints="1" noAdjustHandles="1" noChangeArrowheads="1" noChangeShapeType="1" noTextEdit="1"/>
              </p:cNvSpPr>
              <p:nvPr/>
            </p:nvSpPr>
            <p:spPr>
              <a:xfrm>
                <a:off x="2081749" y="3009983"/>
                <a:ext cx="455894" cy="55399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32BA43-8B8F-4E27-9F37-6BE08C1DB095}"/>
                  </a:ext>
                </a:extLst>
              </p:cNvPr>
              <p:cNvSpPr txBox="1"/>
              <p:nvPr/>
            </p:nvSpPr>
            <p:spPr>
              <a:xfrm>
                <a:off x="2069139" y="4207350"/>
                <a:ext cx="46660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2</m:t>
                          </m:r>
                        </m:sub>
                      </m:sSub>
                    </m:oMath>
                  </m:oMathPara>
                </a14:m>
                <a:endParaRPr lang="en-SG" sz="3600" b="0" dirty="0"/>
              </a:p>
            </p:txBody>
          </p:sp>
        </mc:Choice>
        <mc:Fallback xmlns="">
          <p:sp>
            <p:nvSpPr>
              <p:cNvPr id="10" name="TextBox 9">
                <a:extLst>
                  <a:ext uri="{FF2B5EF4-FFF2-40B4-BE49-F238E27FC236}">
                    <a16:creationId xmlns:a16="http://schemas.microsoft.com/office/drawing/2014/main" id="{C132BA43-8B8F-4E27-9F37-6BE08C1DB095}"/>
                  </a:ext>
                </a:extLst>
              </p:cNvPr>
              <p:cNvSpPr txBox="1">
                <a:spLocks noRot="1" noChangeAspect="1" noMove="1" noResize="1" noEditPoints="1" noAdjustHandles="1" noChangeArrowheads="1" noChangeShapeType="1" noTextEdit="1"/>
              </p:cNvSpPr>
              <p:nvPr/>
            </p:nvSpPr>
            <p:spPr>
              <a:xfrm>
                <a:off x="2069139" y="4207350"/>
                <a:ext cx="466603" cy="55399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05B225-D045-484E-803A-7A8CC75CF84E}"/>
                  </a:ext>
                </a:extLst>
              </p:cNvPr>
              <p:cNvSpPr txBox="1"/>
              <p:nvPr/>
            </p:nvSpPr>
            <p:spPr>
              <a:xfrm rot="19295844">
                <a:off x="4709608" y="2472515"/>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rgbClr val="00B050"/>
                              </a:solidFill>
                              <a:latin typeface="Cambria Math" panose="02040503050406030204" pitchFamily="18" charset="0"/>
                            </a:rPr>
                          </m:ctrlPr>
                        </m:sSubPr>
                        <m:e>
                          <m:r>
                            <a:rPr lang="en-SG" sz="2800" b="0" i="1" smtClean="0">
                              <a:solidFill>
                                <a:srgbClr val="00B050"/>
                              </a:solidFill>
                              <a:latin typeface="Cambria Math" panose="02040503050406030204" pitchFamily="18" charset="0"/>
                            </a:rPr>
                            <m:t>𝑤</m:t>
                          </m:r>
                        </m:e>
                        <m:sub>
                          <m:r>
                            <a:rPr lang="en-SG" sz="2800" b="0" i="1" smtClean="0">
                              <a:solidFill>
                                <a:srgbClr val="00B050"/>
                              </a:solidFill>
                              <a:latin typeface="Cambria Math" panose="02040503050406030204" pitchFamily="18" charset="0"/>
                            </a:rPr>
                            <m:t>1</m:t>
                          </m:r>
                        </m:sub>
                      </m:sSub>
                    </m:oMath>
                  </m:oMathPara>
                </a14:m>
                <a:endParaRPr lang="en-SG" sz="2800" b="0" dirty="0">
                  <a:solidFill>
                    <a:srgbClr val="FF0000"/>
                  </a:solidFill>
                </a:endParaRPr>
              </a:p>
            </p:txBody>
          </p:sp>
        </mc:Choice>
        <mc:Fallback xmlns="">
          <p:sp>
            <p:nvSpPr>
              <p:cNvPr id="11" name="TextBox 10">
                <a:extLst>
                  <a:ext uri="{FF2B5EF4-FFF2-40B4-BE49-F238E27FC236}">
                    <a16:creationId xmlns:a16="http://schemas.microsoft.com/office/drawing/2014/main" id="{7705B225-D045-484E-803A-7A8CC75CF84E}"/>
                  </a:ext>
                </a:extLst>
              </p:cNvPr>
              <p:cNvSpPr txBox="1">
                <a:spLocks noRot="1" noChangeAspect="1" noMove="1" noResize="1" noEditPoints="1" noAdjustHandles="1" noChangeArrowheads="1" noChangeShapeType="1" noTextEdit="1"/>
              </p:cNvSpPr>
              <p:nvPr/>
            </p:nvSpPr>
            <p:spPr>
              <a:xfrm rot="19295844">
                <a:off x="4709608" y="2472515"/>
                <a:ext cx="493212" cy="43088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D9B139-89C5-4F0E-9851-36E812632275}"/>
                  </a:ext>
                </a:extLst>
              </p:cNvPr>
              <p:cNvSpPr txBox="1"/>
              <p:nvPr/>
            </p:nvSpPr>
            <p:spPr>
              <a:xfrm rot="18243679">
                <a:off x="5108725" y="2556182"/>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chemeClr val="accent2">
                                  <a:lumMod val="75000"/>
                                </a:schemeClr>
                              </a:solidFill>
                              <a:latin typeface="Cambria Math" panose="02040503050406030204" pitchFamily="18" charset="0"/>
                            </a:rPr>
                          </m:ctrlPr>
                        </m:sSubPr>
                        <m:e>
                          <m:r>
                            <a:rPr lang="en-SG" sz="2800" b="0" i="1" smtClean="0">
                              <a:solidFill>
                                <a:schemeClr val="accent2">
                                  <a:lumMod val="75000"/>
                                </a:schemeClr>
                              </a:solidFill>
                              <a:latin typeface="Cambria Math" panose="02040503050406030204" pitchFamily="18" charset="0"/>
                            </a:rPr>
                            <m:t>𝑤</m:t>
                          </m:r>
                        </m:e>
                        <m:sub>
                          <m:r>
                            <a:rPr lang="en-SG" sz="2800" b="0" i="1" smtClean="0">
                              <a:solidFill>
                                <a:schemeClr val="accent2">
                                  <a:lumMod val="75000"/>
                                </a:schemeClr>
                              </a:solidFill>
                              <a:latin typeface="Cambria Math" panose="02040503050406030204" pitchFamily="18" charset="0"/>
                            </a:rPr>
                            <m:t>2</m:t>
                          </m:r>
                        </m:sub>
                      </m:sSub>
                    </m:oMath>
                  </m:oMathPara>
                </a14:m>
                <a:endParaRPr lang="en-SG" sz="2800" b="0" dirty="0">
                  <a:solidFill>
                    <a:schemeClr val="accent2">
                      <a:lumMod val="75000"/>
                    </a:schemeClr>
                  </a:solidFill>
                </a:endParaRPr>
              </a:p>
            </p:txBody>
          </p:sp>
        </mc:Choice>
        <mc:Fallback xmlns="">
          <p:sp>
            <p:nvSpPr>
              <p:cNvPr id="12" name="TextBox 11">
                <a:extLst>
                  <a:ext uri="{FF2B5EF4-FFF2-40B4-BE49-F238E27FC236}">
                    <a16:creationId xmlns:a16="http://schemas.microsoft.com/office/drawing/2014/main" id="{2AD9B139-89C5-4F0E-9851-36E812632275}"/>
                  </a:ext>
                </a:extLst>
              </p:cNvPr>
              <p:cNvSpPr txBox="1">
                <a:spLocks noRot="1" noChangeAspect="1" noMove="1" noResize="1" noEditPoints="1" noAdjustHandles="1" noChangeArrowheads="1" noChangeShapeType="1" noTextEdit="1"/>
              </p:cNvSpPr>
              <p:nvPr/>
            </p:nvSpPr>
            <p:spPr>
              <a:xfrm rot="18243679">
                <a:off x="5108725" y="2556182"/>
                <a:ext cx="501484" cy="43088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C99294-309B-41D7-9D86-43F67002B788}"/>
                  </a:ext>
                </a:extLst>
              </p:cNvPr>
              <p:cNvSpPr txBox="1"/>
              <p:nvPr/>
            </p:nvSpPr>
            <p:spPr>
              <a:xfrm>
                <a:off x="5871066" y="1926405"/>
                <a:ext cx="4498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𝑓</m:t>
                      </m:r>
                      <m:r>
                        <a:rPr lang="en-SG" sz="1600" b="0" i="1" smtClean="0">
                          <a:latin typeface="Cambria Math" panose="02040503050406030204" pitchFamily="18" charset="0"/>
                        </a:rPr>
                        <m:t>(</m:t>
                      </m:r>
                      <m:r>
                        <a:rPr lang="en-SG" sz="1600" b="0" i="1" smtClean="0">
                          <a:latin typeface="Cambria Math" panose="02040503050406030204" pitchFamily="18" charset="0"/>
                        </a:rPr>
                        <m:t>𝑥</m:t>
                      </m:r>
                      <m:r>
                        <a:rPr lang="en-SG" sz="1600" b="0" i="1" smtClean="0">
                          <a:latin typeface="Cambria Math" panose="02040503050406030204" pitchFamily="18" charset="0"/>
                        </a:rPr>
                        <m:t>)</m:t>
                      </m:r>
                    </m:oMath>
                  </m:oMathPara>
                </a14:m>
                <a:endParaRPr lang="en-SG" sz="1600" b="0" dirty="0"/>
              </a:p>
            </p:txBody>
          </p:sp>
        </mc:Choice>
        <mc:Fallback xmlns="">
          <p:sp>
            <p:nvSpPr>
              <p:cNvPr id="13" name="TextBox 12">
                <a:extLst>
                  <a:ext uri="{FF2B5EF4-FFF2-40B4-BE49-F238E27FC236}">
                    <a16:creationId xmlns:a16="http://schemas.microsoft.com/office/drawing/2014/main" id="{50C99294-309B-41D7-9D86-43F67002B788}"/>
                  </a:ext>
                </a:extLst>
              </p:cNvPr>
              <p:cNvSpPr txBox="1">
                <a:spLocks noRot="1" noChangeAspect="1" noMove="1" noResize="1" noEditPoints="1" noAdjustHandles="1" noChangeArrowheads="1" noChangeShapeType="1" noTextEdit="1"/>
              </p:cNvSpPr>
              <p:nvPr/>
            </p:nvSpPr>
            <p:spPr>
              <a:xfrm>
                <a:off x="5871066" y="1926405"/>
                <a:ext cx="449867" cy="246221"/>
              </a:xfrm>
              <a:prstGeom prst="rect">
                <a:avLst/>
              </a:prstGeom>
              <a:blipFill>
                <a:blip r:embed="rId10"/>
                <a:stretch>
                  <a:fillRect l="-14865" r="-16216"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1E466E-420B-435E-9742-4C13EBADD379}"/>
                  </a:ext>
                </a:extLst>
              </p:cNvPr>
              <p:cNvSpPr txBox="1"/>
              <p:nvPr/>
            </p:nvSpPr>
            <p:spPr>
              <a:xfrm rot="3145098">
                <a:off x="6855783" y="2509246"/>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800" b="0" i="1" smtClean="0">
                              <a:solidFill>
                                <a:schemeClr val="accent5">
                                  <a:lumMod val="75000"/>
                                </a:schemeClr>
                              </a:solidFill>
                              <a:latin typeface="Cambria Math" panose="02040503050406030204" pitchFamily="18" charset="0"/>
                            </a:rPr>
                          </m:ctrlPr>
                        </m:sSubPr>
                        <m:e>
                          <m:r>
                            <a:rPr lang="en-SG" sz="2800" b="0" i="1" smtClean="0">
                              <a:solidFill>
                                <a:schemeClr val="accent5">
                                  <a:lumMod val="75000"/>
                                </a:schemeClr>
                              </a:solidFill>
                              <a:latin typeface="Cambria Math" panose="02040503050406030204" pitchFamily="18" charset="0"/>
                            </a:rPr>
                            <m:t>𝑤</m:t>
                          </m:r>
                        </m:e>
                        <m:sub>
                          <m:r>
                            <a:rPr lang="en-SG" sz="2800" b="0" i="1" smtClean="0">
                              <a:solidFill>
                                <a:schemeClr val="accent5">
                                  <a:lumMod val="75000"/>
                                </a:schemeClr>
                              </a:solidFill>
                              <a:latin typeface="Cambria Math" panose="02040503050406030204" pitchFamily="18" charset="0"/>
                            </a:rPr>
                            <m:t>3</m:t>
                          </m:r>
                        </m:sub>
                      </m:sSub>
                    </m:oMath>
                  </m:oMathPara>
                </a14:m>
                <a:endParaRPr lang="en-SG" sz="2800" b="0" dirty="0">
                  <a:solidFill>
                    <a:schemeClr val="accent2">
                      <a:lumMod val="75000"/>
                    </a:schemeClr>
                  </a:solidFill>
                </a:endParaRPr>
              </a:p>
            </p:txBody>
          </p:sp>
        </mc:Choice>
        <mc:Fallback xmlns="">
          <p:sp>
            <p:nvSpPr>
              <p:cNvPr id="14" name="TextBox 13">
                <a:extLst>
                  <a:ext uri="{FF2B5EF4-FFF2-40B4-BE49-F238E27FC236}">
                    <a16:creationId xmlns:a16="http://schemas.microsoft.com/office/drawing/2014/main" id="{241E466E-420B-435E-9742-4C13EBADD379}"/>
                  </a:ext>
                </a:extLst>
              </p:cNvPr>
              <p:cNvSpPr txBox="1">
                <a:spLocks noRot="1" noChangeAspect="1" noMove="1" noResize="1" noEditPoints="1" noAdjustHandles="1" noChangeArrowheads="1" noChangeShapeType="1" noTextEdit="1"/>
              </p:cNvSpPr>
              <p:nvPr/>
            </p:nvSpPr>
            <p:spPr>
              <a:xfrm rot="3145098">
                <a:off x="6855783" y="2509246"/>
                <a:ext cx="501484" cy="43088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2C8829-6B21-4ED5-8B1D-BE6EF818C0A8}"/>
                  </a:ext>
                </a:extLst>
              </p:cNvPr>
              <p:cNvSpPr txBox="1"/>
              <p:nvPr/>
            </p:nvSpPr>
            <p:spPr>
              <a:xfrm>
                <a:off x="1968748" y="1467248"/>
                <a:ext cx="31091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1</m:t>
                          </m:r>
                        </m:sub>
                      </m:sSub>
                      <m:r>
                        <a:rPr lang="en-SG" sz="3600" b="0" i="1" smtClean="0">
                          <a:latin typeface="Cambria Math" panose="02040503050406030204" pitchFamily="18" charset="0"/>
                        </a:rPr>
                        <m:t>⋅</m:t>
                      </m:r>
                      <m:sSub>
                        <m:sSubPr>
                          <m:ctrlPr>
                            <a:rPr lang="en-SG" sz="3600" b="0" i="1" smtClean="0">
                              <a:solidFill>
                                <a:srgbClr val="00B050"/>
                              </a:solidFill>
                              <a:latin typeface="Cambria Math" panose="02040503050406030204" pitchFamily="18" charset="0"/>
                            </a:rPr>
                          </m:ctrlPr>
                        </m:sSubPr>
                        <m:e>
                          <m:r>
                            <a:rPr lang="en-SG" sz="3600" b="0" i="1" smtClean="0">
                              <a:solidFill>
                                <a:srgbClr val="00B050"/>
                              </a:solidFill>
                              <a:latin typeface="Cambria Math" panose="02040503050406030204" pitchFamily="18" charset="0"/>
                            </a:rPr>
                            <m:t>𝑤</m:t>
                          </m:r>
                        </m:e>
                        <m:sub>
                          <m:r>
                            <a:rPr lang="en-SG" sz="3600" b="0" i="1" smtClean="0">
                              <a:solidFill>
                                <a:srgbClr val="00B050"/>
                              </a:solidFill>
                              <a:latin typeface="Cambria Math" panose="02040503050406030204" pitchFamily="18" charset="0"/>
                            </a:rPr>
                            <m:t>1</m:t>
                          </m:r>
                        </m:sub>
                      </m:sSub>
                      <m:r>
                        <a:rPr lang="en-SG" sz="3600" b="0" i="1" smtClean="0">
                          <a:latin typeface="Cambria Math" panose="02040503050406030204" pitchFamily="18" charset="0"/>
                        </a:rPr>
                        <m:t>+</m:t>
                      </m:r>
                      <m:sSub>
                        <m:sSubPr>
                          <m:ctrlPr>
                            <a:rPr lang="en-SG" sz="3600" b="0" i="1" smtClean="0">
                              <a:latin typeface="Cambria Math" panose="02040503050406030204" pitchFamily="18" charset="0"/>
                            </a:rPr>
                          </m:ctrlPr>
                        </m:sSubPr>
                        <m:e>
                          <m:r>
                            <a:rPr lang="en-SG" sz="3600" b="0" i="1" smtClean="0">
                              <a:latin typeface="Cambria Math" panose="02040503050406030204" pitchFamily="18" charset="0"/>
                            </a:rPr>
                            <m:t>𝐼</m:t>
                          </m:r>
                        </m:e>
                        <m:sub>
                          <m:r>
                            <a:rPr lang="en-SG" sz="3600" b="0" i="1" smtClean="0">
                              <a:latin typeface="Cambria Math" panose="02040503050406030204" pitchFamily="18" charset="0"/>
                            </a:rPr>
                            <m:t>2</m:t>
                          </m:r>
                        </m:sub>
                      </m:sSub>
                      <m:r>
                        <a:rPr lang="en-SG" sz="3600" b="0" i="1" smtClean="0">
                          <a:latin typeface="Cambria Math" panose="02040503050406030204" pitchFamily="18" charset="0"/>
                        </a:rPr>
                        <m:t>⋅</m:t>
                      </m:r>
                      <m:sSub>
                        <m:sSubPr>
                          <m:ctrlPr>
                            <a:rPr lang="en-SG" sz="3600" b="0" i="1" smtClean="0">
                              <a:solidFill>
                                <a:schemeClr val="accent2">
                                  <a:lumMod val="75000"/>
                                </a:schemeClr>
                              </a:solidFill>
                              <a:latin typeface="Cambria Math" panose="02040503050406030204" pitchFamily="18" charset="0"/>
                            </a:rPr>
                          </m:ctrlPr>
                        </m:sSubPr>
                        <m:e>
                          <m:r>
                            <a:rPr lang="en-SG" sz="3600" b="0" i="1" smtClean="0">
                              <a:solidFill>
                                <a:schemeClr val="accent2">
                                  <a:lumMod val="75000"/>
                                </a:schemeClr>
                              </a:solidFill>
                              <a:latin typeface="Cambria Math" panose="02040503050406030204" pitchFamily="18" charset="0"/>
                            </a:rPr>
                            <m:t>𝑤</m:t>
                          </m:r>
                        </m:e>
                        <m:sub>
                          <m:r>
                            <a:rPr lang="en-SG" sz="3600" b="0" i="1" smtClean="0">
                              <a:solidFill>
                                <a:schemeClr val="accent2">
                                  <a:lumMod val="75000"/>
                                </a:schemeClr>
                              </a:solidFill>
                              <a:latin typeface="Cambria Math" panose="02040503050406030204" pitchFamily="18" charset="0"/>
                            </a:rPr>
                            <m:t>2</m:t>
                          </m:r>
                        </m:sub>
                      </m:sSub>
                    </m:oMath>
                  </m:oMathPara>
                </a14:m>
                <a:endParaRPr lang="en-SG" sz="3600" b="0" dirty="0"/>
              </a:p>
            </p:txBody>
          </p:sp>
        </mc:Choice>
        <mc:Fallback xmlns="">
          <p:sp>
            <p:nvSpPr>
              <p:cNvPr id="15" name="TextBox 14">
                <a:extLst>
                  <a:ext uri="{FF2B5EF4-FFF2-40B4-BE49-F238E27FC236}">
                    <a16:creationId xmlns:a16="http://schemas.microsoft.com/office/drawing/2014/main" id="{242C8829-6B21-4ED5-8B1D-BE6EF818C0A8}"/>
                  </a:ext>
                </a:extLst>
              </p:cNvPr>
              <p:cNvSpPr txBox="1">
                <a:spLocks noRot="1" noChangeAspect="1" noMove="1" noResize="1" noEditPoints="1" noAdjustHandles="1" noChangeArrowheads="1" noChangeShapeType="1" noTextEdit="1"/>
              </p:cNvSpPr>
              <p:nvPr/>
            </p:nvSpPr>
            <p:spPr>
              <a:xfrm>
                <a:off x="1968748" y="1467248"/>
                <a:ext cx="3109184" cy="553998"/>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44BF870-D0FF-4DC7-82FE-70764BCF6BFD}"/>
                  </a:ext>
                </a:extLst>
              </p:cNvPr>
              <p:cNvSpPr txBox="1"/>
              <p:nvPr/>
            </p:nvSpPr>
            <p:spPr>
              <a:xfrm>
                <a:off x="7106525" y="1463647"/>
                <a:ext cx="38633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𝑓</m:t>
                      </m:r>
                      <m:d>
                        <m:dPr>
                          <m:ctrlPr>
                            <a:rPr lang="en-SG" sz="3600" b="0" i="1" smtClean="0">
                              <a:latin typeface="Cambria Math" panose="02040503050406030204" pitchFamily="18" charset="0"/>
                            </a:rPr>
                          </m:ctrlPr>
                        </m:dPr>
                        <m:e>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1</m:t>
                              </m:r>
                            </m:sub>
                          </m:sSub>
                          <m:r>
                            <a:rPr lang="en-SG" sz="3600" b="0" i="1" smtClean="0">
                              <a:latin typeface="Cambria Math" panose="02040503050406030204" pitchFamily="18" charset="0"/>
                            </a:rPr>
                            <m:t>⋅</m:t>
                          </m:r>
                          <m:sSub>
                            <m:sSubPr>
                              <m:ctrlPr>
                                <a:rPr lang="en-SG" sz="3600" i="1" smtClean="0">
                                  <a:solidFill>
                                    <a:srgbClr val="00B050"/>
                                  </a:solidFill>
                                  <a:latin typeface="Cambria Math" panose="02040503050406030204" pitchFamily="18" charset="0"/>
                                </a:rPr>
                              </m:ctrlPr>
                            </m:sSubPr>
                            <m:e>
                              <m:r>
                                <a:rPr lang="en-SG" sz="3600" i="1">
                                  <a:solidFill>
                                    <a:srgbClr val="00B050"/>
                                  </a:solidFill>
                                  <a:latin typeface="Cambria Math" panose="02040503050406030204" pitchFamily="18" charset="0"/>
                                </a:rPr>
                                <m:t>𝑤</m:t>
                              </m:r>
                            </m:e>
                            <m:sub>
                              <m:r>
                                <a:rPr lang="en-SG" sz="3600" i="1">
                                  <a:solidFill>
                                    <a:srgbClr val="00B050"/>
                                  </a:solidFill>
                                  <a:latin typeface="Cambria Math" panose="02040503050406030204" pitchFamily="18" charset="0"/>
                                </a:rPr>
                                <m:t>1</m:t>
                              </m:r>
                            </m:sub>
                          </m:sSub>
                          <m:r>
                            <a:rPr lang="en-SG" sz="3600" i="1">
                              <a:latin typeface="Cambria Math" panose="02040503050406030204" pitchFamily="18" charset="0"/>
                            </a:rPr>
                            <m:t>+</m:t>
                          </m:r>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2</m:t>
                              </m:r>
                            </m:sub>
                          </m:sSub>
                          <m:r>
                            <a:rPr lang="en-SG" sz="3600" b="0" i="1" smtClean="0">
                              <a:latin typeface="Cambria Math" panose="02040503050406030204" pitchFamily="18" charset="0"/>
                            </a:rPr>
                            <m:t>⋅</m:t>
                          </m:r>
                          <m:sSub>
                            <m:sSubPr>
                              <m:ctrlPr>
                                <a:rPr lang="en-SG" sz="3600" i="1" smtClean="0">
                                  <a:solidFill>
                                    <a:schemeClr val="accent2">
                                      <a:lumMod val="75000"/>
                                    </a:schemeClr>
                                  </a:solidFill>
                                  <a:latin typeface="Cambria Math" panose="02040503050406030204" pitchFamily="18" charset="0"/>
                                </a:rPr>
                              </m:ctrlPr>
                            </m:sSubPr>
                            <m:e>
                              <m:r>
                                <a:rPr lang="en-SG" sz="3600" i="1">
                                  <a:solidFill>
                                    <a:schemeClr val="accent2">
                                      <a:lumMod val="75000"/>
                                    </a:schemeClr>
                                  </a:solidFill>
                                  <a:latin typeface="Cambria Math" panose="02040503050406030204" pitchFamily="18" charset="0"/>
                                </a:rPr>
                                <m:t>𝑤</m:t>
                              </m:r>
                            </m:e>
                            <m:sub>
                              <m:r>
                                <a:rPr lang="en-SG" sz="3600" i="1">
                                  <a:solidFill>
                                    <a:schemeClr val="accent2">
                                      <a:lumMod val="75000"/>
                                    </a:schemeClr>
                                  </a:solidFill>
                                  <a:latin typeface="Cambria Math" panose="02040503050406030204" pitchFamily="18" charset="0"/>
                                </a:rPr>
                                <m:t>2</m:t>
                              </m:r>
                            </m:sub>
                          </m:sSub>
                          <m:r>
                            <m:rPr>
                              <m:nor/>
                            </m:rPr>
                            <a:rPr lang="en-SG" sz="3600" dirty="0">
                              <a:solidFill>
                                <a:schemeClr val="accent2">
                                  <a:lumMod val="75000"/>
                                </a:schemeClr>
                              </a:solidFill>
                            </a:rPr>
                            <m:t> </m:t>
                          </m:r>
                        </m:e>
                      </m:d>
                    </m:oMath>
                  </m:oMathPara>
                </a14:m>
                <a:endParaRPr lang="en-SG" sz="3600" b="0" dirty="0"/>
              </a:p>
            </p:txBody>
          </p:sp>
        </mc:Choice>
        <mc:Fallback xmlns="">
          <p:sp>
            <p:nvSpPr>
              <p:cNvPr id="17" name="TextBox 16">
                <a:extLst>
                  <a:ext uri="{FF2B5EF4-FFF2-40B4-BE49-F238E27FC236}">
                    <a16:creationId xmlns:a16="http://schemas.microsoft.com/office/drawing/2014/main" id="{644BF870-D0FF-4DC7-82FE-70764BCF6BFD}"/>
                  </a:ext>
                </a:extLst>
              </p:cNvPr>
              <p:cNvSpPr txBox="1">
                <a:spLocks noRot="1" noChangeAspect="1" noMove="1" noResize="1" noEditPoints="1" noAdjustHandles="1" noChangeArrowheads="1" noChangeShapeType="1" noTextEdit="1"/>
              </p:cNvSpPr>
              <p:nvPr/>
            </p:nvSpPr>
            <p:spPr>
              <a:xfrm>
                <a:off x="7106525" y="1463647"/>
                <a:ext cx="3863365" cy="553998"/>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C56B74-5C40-4FC3-8CB5-8CA13F96F46C}"/>
                  </a:ext>
                </a:extLst>
              </p:cNvPr>
              <p:cNvSpPr txBox="1"/>
              <p:nvPr/>
            </p:nvSpPr>
            <p:spPr>
              <a:xfrm>
                <a:off x="7556020" y="2652650"/>
                <a:ext cx="473924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𝑓</m:t>
                      </m:r>
                      <m:d>
                        <m:dPr>
                          <m:ctrlPr>
                            <a:rPr lang="en-SG" sz="3600" b="0" i="1" smtClean="0">
                              <a:latin typeface="Cambria Math" panose="02040503050406030204" pitchFamily="18" charset="0"/>
                            </a:rPr>
                          </m:ctrlPr>
                        </m:dPr>
                        <m:e>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1</m:t>
                              </m:r>
                            </m:sub>
                          </m:sSub>
                          <m:r>
                            <a:rPr lang="en-SG" sz="3600" b="0" i="1" smtClean="0">
                              <a:latin typeface="Cambria Math" panose="02040503050406030204" pitchFamily="18" charset="0"/>
                            </a:rPr>
                            <m:t>⋅</m:t>
                          </m:r>
                          <m:sSub>
                            <m:sSubPr>
                              <m:ctrlPr>
                                <a:rPr lang="en-SG" sz="3600" i="1" smtClean="0">
                                  <a:solidFill>
                                    <a:srgbClr val="00B050"/>
                                  </a:solidFill>
                                  <a:latin typeface="Cambria Math" panose="02040503050406030204" pitchFamily="18" charset="0"/>
                                </a:rPr>
                              </m:ctrlPr>
                            </m:sSubPr>
                            <m:e>
                              <m:r>
                                <a:rPr lang="en-SG" sz="3600" i="1">
                                  <a:solidFill>
                                    <a:srgbClr val="00B050"/>
                                  </a:solidFill>
                                  <a:latin typeface="Cambria Math" panose="02040503050406030204" pitchFamily="18" charset="0"/>
                                </a:rPr>
                                <m:t>𝑤</m:t>
                              </m:r>
                            </m:e>
                            <m:sub>
                              <m:r>
                                <a:rPr lang="en-SG" sz="3600" i="1">
                                  <a:solidFill>
                                    <a:srgbClr val="00B050"/>
                                  </a:solidFill>
                                  <a:latin typeface="Cambria Math" panose="02040503050406030204" pitchFamily="18" charset="0"/>
                                </a:rPr>
                                <m:t>1</m:t>
                              </m:r>
                            </m:sub>
                          </m:sSub>
                          <m:r>
                            <a:rPr lang="en-SG" sz="3600" i="1">
                              <a:latin typeface="Cambria Math" panose="02040503050406030204" pitchFamily="18" charset="0"/>
                            </a:rPr>
                            <m:t>+</m:t>
                          </m:r>
                          <m:sSub>
                            <m:sSubPr>
                              <m:ctrlPr>
                                <a:rPr lang="en-SG" sz="3600" i="1">
                                  <a:latin typeface="Cambria Math" panose="02040503050406030204" pitchFamily="18" charset="0"/>
                                </a:rPr>
                              </m:ctrlPr>
                            </m:sSubPr>
                            <m:e>
                              <m:r>
                                <a:rPr lang="en-SG" sz="3600" i="1">
                                  <a:latin typeface="Cambria Math" panose="02040503050406030204" pitchFamily="18" charset="0"/>
                                </a:rPr>
                                <m:t>𝐼</m:t>
                              </m:r>
                            </m:e>
                            <m:sub>
                              <m:r>
                                <a:rPr lang="en-SG" sz="3600" i="1">
                                  <a:latin typeface="Cambria Math" panose="02040503050406030204" pitchFamily="18" charset="0"/>
                                </a:rPr>
                                <m:t>2</m:t>
                              </m:r>
                            </m:sub>
                          </m:sSub>
                          <m:r>
                            <a:rPr lang="en-SG" sz="3600" b="0" i="1" smtClean="0">
                              <a:latin typeface="Cambria Math" panose="02040503050406030204" pitchFamily="18" charset="0"/>
                            </a:rPr>
                            <m:t>⋅</m:t>
                          </m:r>
                          <m:sSub>
                            <m:sSubPr>
                              <m:ctrlPr>
                                <a:rPr lang="en-SG" sz="3600" i="1" smtClean="0">
                                  <a:solidFill>
                                    <a:schemeClr val="accent2">
                                      <a:lumMod val="75000"/>
                                    </a:schemeClr>
                                  </a:solidFill>
                                  <a:latin typeface="Cambria Math" panose="02040503050406030204" pitchFamily="18" charset="0"/>
                                </a:rPr>
                              </m:ctrlPr>
                            </m:sSubPr>
                            <m:e>
                              <m:r>
                                <a:rPr lang="en-SG" sz="3600" i="1">
                                  <a:solidFill>
                                    <a:schemeClr val="accent2">
                                      <a:lumMod val="75000"/>
                                    </a:schemeClr>
                                  </a:solidFill>
                                  <a:latin typeface="Cambria Math" panose="02040503050406030204" pitchFamily="18" charset="0"/>
                                </a:rPr>
                                <m:t>𝑤</m:t>
                              </m:r>
                            </m:e>
                            <m:sub>
                              <m:r>
                                <a:rPr lang="en-SG" sz="3600" i="1">
                                  <a:solidFill>
                                    <a:schemeClr val="accent2">
                                      <a:lumMod val="75000"/>
                                    </a:schemeClr>
                                  </a:solidFill>
                                  <a:latin typeface="Cambria Math" panose="02040503050406030204" pitchFamily="18" charset="0"/>
                                </a:rPr>
                                <m:t>2</m:t>
                              </m:r>
                            </m:sub>
                          </m:sSub>
                          <m:r>
                            <m:rPr>
                              <m:nor/>
                            </m:rPr>
                            <a:rPr lang="en-SG" sz="3600" dirty="0">
                              <a:solidFill>
                                <a:schemeClr val="accent2">
                                  <a:lumMod val="75000"/>
                                </a:schemeClr>
                              </a:solidFill>
                            </a:rPr>
                            <m:t> </m:t>
                          </m:r>
                        </m:e>
                      </m:d>
                      <m:r>
                        <a:rPr lang="en-SG" sz="3600" b="0" i="1" smtClean="0">
                          <a:latin typeface="Cambria Math" panose="02040503050406030204" pitchFamily="18" charset="0"/>
                        </a:rPr>
                        <m:t>⋅</m:t>
                      </m:r>
                      <m:sSub>
                        <m:sSubPr>
                          <m:ctrlPr>
                            <a:rPr lang="en-SG" sz="3600" b="0" i="1" smtClean="0">
                              <a:solidFill>
                                <a:schemeClr val="accent5">
                                  <a:lumMod val="75000"/>
                                </a:schemeClr>
                              </a:solidFill>
                              <a:latin typeface="Cambria Math" panose="02040503050406030204" pitchFamily="18" charset="0"/>
                            </a:rPr>
                          </m:ctrlPr>
                        </m:sSubPr>
                        <m:e>
                          <m:r>
                            <a:rPr lang="en-SG" sz="3600" b="0" i="1" smtClean="0">
                              <a:solidFill>
                                <a:schemeClr val="accent5">
                                  <a:lumMod val="75000"/>
                                </a:schemeClr>
                              </a:solidFill>
                              <a:latin typeface="Cambria Math" panose="02040503050406030204" pitchFamily="18" charset="0"/>
                            </a:rPr>
                            <m:t>𝑤</m:t>
                          </m:r>
                        </m:e>
                        <m:sub>
                          <m:r>
                            <a:rPr lang="en-SG" sz="3600" b="0" i="1" smtClean="0">
                              <a:solidFill>
                                <a:schemeClr val="accent5">
                                  <a:lumMod val="75000"/>
                                </a:schemeClr>
                              </a:solidFill>
                              <a:latin typeface="Cambria Math" panose="02040503050406030204" pitchFamily="18" charset="0"/>
                            </a:rPr>
                            <m:t>3</m:t>
                          </m:r>
                        </m:sub>
                      </m:sSub>
                    </m:oMath>
                  </m:oMathPara>
                </a14:m>
                <a:endParaRPr lang="en-SG" sz="3600" b="0" dirty="0"/>
              </a:p>
            </p:txBody>
          </p:sp>
        </mc:Choice>
        <mc:Fallback xmlns="">
          <p:sp>
            <p:nvSpPr>
              <p:cNvPr id="18" name="TextBox 17">
                <a:extLst>
                  <a:ext uri="{FF2B5EF4-FFF2-40B4-BE49-F238E27FC236}">
                    <a16:creationId xmlns:a16="http://schemas.microsoft.com/office/drawing/2014/main" id="{8AC56B74-5C40-4FC3-8CB5-8CA13F96F46C}"/>
                  </a:ext>
                </a:extLst>
              </p:cNvPr>
              <p:cNvSpPr txBox="1">
                <a:spLocks noRot="1" noChangeAspect="1" noMove="1" noResize="1" noEditPoints="1" noAdjustHandles="1" noChangeArrowheads="1" noChangeShapeType="1" noTextEdit="1"/>
              </p:cNvSpPr>
              <p:nvPr/>
            </p:nvSpPr>
            <p:spPr>
              <a:xfrm>
                <a:off x="7556020" y="2652650"/>
                <a:ext cx="4739246" cy="553998"/>
              </a:xfrm>
              <a:prstGeom prst="rect">
                <a:avLst/>
              </a:prstGeom>
              <a:blipFill>
                <a:blip r:embed="rId14"/>
                <a:stretch>
                  <a:fillRect/>
                </a:stretch>
              </a:blipFill>
            </p:spPr>
            <p:txBody>
              <a:bodyPr/>
              <a:lstStyle/>
              <a:p>
                <a:r>
                  <a:rPr lang="en-GB">
                    <a:noFill/>
                  </a:rPr>
                  <a:t> </a:t>
                </a:r>
              </a:p>
            </p:txBody>
          </p:sp>
        </mc:Fallback>
      </mc:AlternateContent>
      <p:sp>
        <p:nvSpPr>
          <p:cNvPr id="4" name="Arrow: Curved Up 3">
            <a:extLst>
              <a:ext uri="{FF2B5EF4-FFF2-40B4-BE49-F238E27FC236}">
                <a16:creationId xmlns:a16="http://schemas.microsoft.com/office/drawing/2014/main" id="{09B3FA98-FF77-4A98-A92A-6528EC347820}"/>
              </a:ext>
            </a:extLst>
          </p:cNvPr>
          <p:cNvSpPr/>
          <p:nvPr/>
        </p:nvSpPr>
        <p:spPr>
          <a:xfrm rot="12502901">
            <a:off x="5189154" y="1642062"/>
            <a:ext cx="634489" cy="249465"/>
          </a:xfrm>
          <a:prstGeom prst="curvedUpArrow">
            <a:avLst>
              <a:gd name="adj1" fmla="val 25000"/>
              <a:gd name="adj2" fmla="val 57753"/>
              <a:gd name="adj3" fmla="val 37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urved Up 19">
            <a:extLst>
              <a:ext uri="{FF2B5EF4-FFF2-40B4-BE49-F238E27FC236}">
                <a16:creationId xmlns:a16="http://schemas.microsoft.com/office/drawing/2014/main" id="{997B8E67-E98B-460B-9D53-DFFF88AC878D}"/>
              </a:ext>
            </a:extLst>
          </p:cNvPr>
          <p:cNvSpPr/>
          <p:nvPr/>
        </p:nvSpPr>
        <p:spPr>
          <a:xfrm rot="9097099" flipH="1">
            <a:off x="6419378" y="1657571"/>
            <a:ext cx="634489" cy="249465"/>
          </a:xfrm>
          <a:prstGeom prst="curvedUpArrow">
            <a:avLst>
              <a:gd name="adj1" fmla="val 25000"/>
              <a:gd name="adj2" fmla="val 57753"/>
              <a:gd name="adj3" fmla="val 37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Arrow: Curved Up 20">
            <a:extLst>
              <a:ext uri="{FF2B5EF4-FFF2-40B4-BE49-F238E27FC236}">
                <a16:creationId xmlns:a16="http://schemas.microsoft.com/office/drawing/2014/main" id="{26A38CAD-EB39-48C2-AA5D-0D533D2BF5C8}"/>
              </a:ext>
            </a:extLst>
          </p:cNvPr>
          <p:cNvSpPr/>
          <p:nvPr/>
        </p:nvSpPr>
        <p:spPr>
          <a:xfrm rot="15452269" flipV="1">
            <a:off x="7646078" y="3341411"/>
            <a:ext cx="592032" cy="267348"/>
          </a:xfrm>
          <a:prstGeom prst="curvedUpArrow">
            <a:avLst>
              <a:gd name="adj1" fmla="val 22879"/>
              <a:gd name="adj2" fmla="val 55059"/>
              <a:gd name="adj3" fmla="val 36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9B466B-3653-4449-A4AB-A21B61457DAF}"/>
                  </a:ext>
                </a:extLst>
              </p:cNvPr>
              <p:cNvSpPr txBox="1"/>
              <p:nvPr/>
            </p:nvSpPr>
            <p:spPr>
              <a:xfrm>
                <a:off x="9754253" y="3724295"/>
                <a:ext cx="15806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600" b="0" i="1" smtClean="0">
                          <a:latin typeface="Cambria Math" panose="02040503050406030204" pitchFamily="18" charset="0"/>
                        </a:rPr>
                        <m:t>𝑂𝑢𝑡𝑝𝑢𝑡</m:t>
                      </m:r>
                    </m:oMath>
                  </m:oMathPara>
                </a14:m>
                <a:endParaRPr lang="en-SG" sz="3600" b="0" dirty="0"/>
              </a:p>
            </p:txBody>
          </p:sp>
        </mc:Choice>
        <mc:Fallback xmlns="">
          <p:sp>
            <p:nvSpPr>
              <p:cNvPr id="23" name="TextBox 22">
                <a:extLst>
                  <a:ext uri="{FF2B5EF4-FFF2-40B4-BE49-F238E27FC236}">
                    <a16:creationId xmlns:a16="http://schemas.microsoft.com/office/drawing/2014/main" id="{909B466B-3653-4449-A4AB-A21B61457DAF}"/>
                  </a:ext>
                </a:extLst>
              </p:cNvPr>
              <p:cNvSpPr txBox="1">
                <a:spLocks noRot="1" noChangeAspect="1" noMove="1" noResize="1" noEditPoints="1" noAdjustHandles="1" noChangeArrowheads="1" noChangeShapeType="1" noTextEdit="1"/>
              </p:cNvSpPr>
              <p:nvPr/>
            </p:nvSpPr>
            <p:spPr>
              <a:xfrm>
                <a:off x="9754253" y="3724295"/>
                <a:ext cx="1580626" cy="553998"/>
              </a:xfrm>
              <a:prstGeom prst="rect">
                <a:avLst/>
              </a:prstGeom>
              <a:blipFill>
                <a:blip r:embed="rId15"/>
                <a:stretch>
                  <a:fillRect/>
                </a:stretch>
              </a:blipFill>
            </p:spPr>
            <p:txBody>
              <a:bodyPr/>
              <a:lstStyle/>
              <a:p>
                <a:r>
                  <a:rPr lang="en-GB">
                    <a:noFill/>
                  </a:rPr>
                  <a:t> </a:t>
                </a:r>
              </a:p>
            </p:txBody>
          </p:sp>
        </mc:Fallback>
      </mc:AlternateContent>
      <p:sp>
        <p:nvSpPr>
          <p:cNvPr id="3" name="Date Placeholder 2">
            <a:extLst>
              <a:ext uri="{FF2B5EF4-FFF2-40B4-BE49-F238E27FC236}">
                <a16:creationId xmlns:a16="http://schemas.microsoft.com/office/drawing/2014/main" id="{90EA3D62-6A9C-4070-81EC-963DAED61701}"/>
              </a:ext>
            </a:extLst>
          </p:cNvPr>
          <p:cNvSpPr>
            <a:spLocks noGrp="1"/>
          </p:cNvSpPr>
          <p:nvPr>
            <p:ph type="dt" sz="half" idx="10"/>
          </p:nvPr>
        </p:nvSpPr>
        <p:spPr/>
        <p:txBody>
          <a:bodyPr/>
          <a:lstStyle/>
          <a:p>
            <a:fld id="{0DC8D3E3-F346-4C7C-AC93-E9DFB368E774}" type="datetime1">
              <a:rPr lang="en-GB" smtClean="0"/>
              <a:t>05/05/2020</a:t>
            </a:fld>
            <a:endParaRPr lang="en-GB"/>
          </a:p>
        </p:txBody>
      </p:sp>
    </p:spTree>
    <p:extLst>
      <p:ext uri="{BB962C8B-B14F-4D97-AF65-F5344CB8AC3E}">
        <p14:creationId xmlns:p14="http://schemas.microsoft.com/office/powerpoint/2010/main" val="3135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4"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0</a:t>
                </a:r>
                <a14:m>
                  <m:oMath xmlns:m="http://schemas.openxmlformats.org/officeDocument/2006/math">
                    <m:r>
                      <a:rPr lang="en-GB" sz="3600" b="1" i="1" smtClean="0">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weights</a:t>
                </a:r>
                <a14:m>
                  <m:oMath xmlns:m="http://schemas.openxmlformats.org/officeDocument/2006/math">
                    <m:r>
                      <a:rPr lang="en-GB" sz="3600" b="1" i="1" smtClean="0">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1(</a:t>
                </a:r>
                <a:r>
                  <a:rPr lang="en-SG" sz="3600" b="1" dirty="0" err="1">
                    <a:solidFill>
                      <a:srgbClr val="FFFFFF"/>
                    </a:solidFill>
                    <a:latin typeface="ArialMT" pitchFamily="2" charset="0"/>
                    <a:ea typeface="ArialMT" pitchFamily="2" charset="0"/>
                    <a:cs typeface="ArialMT" pitchFamily="2" charset="0"/>
                  </a:rPr>
                  <a:t>Mram</a:t>
                </a:r>
                <a:r>
                  <a:rPr lang="en-SG" sz="3600" b="1" dirty="0">
                    <a:solidFill>
                      <a:srgbClr val="FFFFFF"/>
                    </a:solidFill>
                    <a:latin typeface="ArialMT" pitchFamily="2" charset="0"/>
                    <a:ea typeface="ArialMT" pitchFamily="2" charset="0"/>
                    <a:cs typeface="ArialMT" pitchFamily="2" charset="0"/>
                  </a:rPr>
                  <a:t> Lossless Com/decompression</a:t>
                </a:r>
                <a:r>
                  <a:rPr lang="en-GB" sz="3600" b="1" dirty="0">
                    <a:solidFill>
                      <a:srgbClr val="FFFFFF"/>
                    </a:solidFill>
                    <a:latin typeface="ArialMT" pitchFamily="2" charset="0"/>
                    <a:ea typeface="ArialMT" pitchFamily="2" charset="0"/>
                    <a:cs typeface="ArialMT" pitchFamily="2" charset="0"/>
                  </a:rPr>
                  <a:t>) </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6"/>
                <a:stretch>
                  <a:fillRect l="-2540" t="-23656" b="-47312"/>
                </a:stretch>
              </a:blipFill>
              <a:ln>
                <a:noFill/>
              </a:ln>
            </p:spPr>
            <p:txBody>
              <a:bodyPr/>
              <a:lstStyle/>
              <a:p>
                <a:r>
                  <a:rPr lang="en-GB">
                    <a:noFill/>
                  </a:rPr>
                  <a:t> </a:t>
                </a:r>
              </a:p>
            </p:txBody>
          </p:sp>
        </mc:Fallback>
      </mc:AlternateContent>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30</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73801" y="3692031"/>
            <a:ext cx="3360000" cy="2520000"/>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2" name="TextBox 1">
            <a:extLst>
              <a:ext uri="{FF2B5EF4-FFF2-40B4-BE49-F238E27FC236}">
                <a16:creationId xmlns:a16="http://schemas.microsoft.com/office/drawing/2014/main" id="{5E6129F1-EB28-4906-A0EC-75BF49AD8BD0}"/>
              </a:ext>
            </a:extLst>
          </p:cNvPr>
          <p:cNvSpPr txBox="1"/>
          <p:nvPr/>
        </p:nvSpPr>
        <p:spPr>
          <a:xfrm>
            <a:off x="666564" y="1668210"/>
            <a:ext cx="884226" cy="369332"/>
          </a:xfrm>
          <a:prstGeom prst="rect">
            <a:avLst/>
          </a:prstGeom>
          <a:noFill/>
        </p:spPr>
        <p:txBody>
          <a:bodyPr wrap="square" rtlCol="0">
            <a:spAutoFit/>
          </a:bodyPr>
          <a:lstStyle/>
          <a:p>
            <a:r>
              <a:rPr lang="en-SG" dirty="0">
                <a:solidFill>
                  <a:srgbClr val="C00000"/>
                </a:solidFill>
              </a:rPr>
              <a:t>80.24%</a:t>
            </a:r>
            <a:endParaRPr lang="en-GB" dirty="0">
              <a:solidFill>
                <a:srgbClr val="C00000"/>
              </a:solidFill>
            </a:endParaRPr>
          </a:p>
        </p:txBody>
      </p:sp>
      <p:sp>
        <p:nvSpPr>
          <p:cNvPr id="3" name="Rectangle 2">
            <a:extLst>
              <a:ext uri="{FF2B5EF4-FFF2-40B4-BE49-F238E27FC236}">
                <a16:creationId xmlns:a16="http://schemas.microsoft.com/office/drawing/2014/main" id="{6D1C1E7F-92E2-4CB3-AEE7-5F6CF315385E}"/>
              </a:ext>
            </a:extLst>
          </p:cNvPr>
          <p:cNvSpPr/>
          <p:nvPr/>
        </p:nvSpPr>
        <p:spPr>
          <a:xfrm>
            <a:off x="604007" y="1169247"/>
            <a:ext cx="3916375" cy="25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B1B6D6AD-BBDD-4CD3-B6A6-D31941E2D6F9}"/>
              </a:ext>
            </a:extLst>
          </p:cNvPr>
          <p:cNvSpPr>
            <a:spLocks noGrp="1"/>
          </p:cNvSpPr>
          <p:nvPr>
            <p:ph type="dt" sz="half" idx="10"/>
          </p:nvPr>
        </p:nvSpPr>
        <p:spPr/>
        <p:txBody>
          <a:bodyPr/>
          <a:lstStyle/>
          <a:p>
            <a:fld id="{55CAB5C1-50B1-422B-A2D9-910C364AEBEF}" type="datetime1">
              <a:rPr lang="en-GB" smtClean="0"/>
              <a:t>05/05/2020</a:t>
            </a:fld>
            <a:endParaRPr lang="en-GB"/>
          </a:p>
        </p:txBody>
      </p:sp>
    </p:spTree>
    <p:extLst>
      <p:ext uri="{BB962C8B-B14F-4D97-AF65-F5344CB8AC3E}">
        <p14:creationId xmlns:p14="http://schemas.microsoft.com/office/powerpoint/2010/main" val="758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0</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weights</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1 (</a:t>
                </a:r>
                <a:r>
                  <a:rPr lang="en-GB" sz="3600" b="1" dirty="0" err="1">
                    <a:solidFill>
                      <a:srgbClr val="FFFFFF"/>
                    </a:solidFill>
                    <a:latin typeface="ArialMT" pitchFamily="2" charset="0"/>
                    <a:ea typeface="ArialMT" pitchFamily="2" charset="0"/>
                    <a:cs typeface="ArialMT" pitchFamily="2" charset="0"/>
                  </a:rPr>
                  <a:t>Mram</a:t>
                </a:r>
                <a:r>
                  <a:rPr lang="en-GB" sz="3600" b="1" dirty="0">
                    <a:solidFill>
                      <a:srgbClr val="FFFFFF"/>
                    </a:solidFill>
                    <a:latin typeface="ArialMT" pitchFamily="2" charset="0"/>
                    <a:ea typeface="ArialMT" pitchFamily="2" charset="0"/>
                    <a:cs typeface="ArialMT" pitchFamily="2" charset="0"/>
                  </a:rPr>
                  <a:t> continuous scaling) </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6"/>
                <a:stretch>
                  <a:fillRect l="-2540" t="-23656" b="-47312"/>
                </a:stretch>
              </a:blipFill>
              <a:ln>
                <a:noFill/>
              </a:ln>
            </p:spPr>
            <p:txBody>
              <a:bodyPr/>
              <a:lstStyle/>
              <a:p>
                <a:r>
                  <a:rPr lang="en-GB">
                    <a:noFill/>
                  </a:rPr>
                  <a:t> </a:t>
                </a:r>
              </a:p>
            </p:txBody>
          </p:sp>
        </mc:Fallback>
      </mc:AlternateContent>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31</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73801" y="3692031"/>
            <a:ext cx="3360000" cy="2520000"/>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2" name="Date Placeholder 1">
            <a:extLst>
              <a:ext uri="{FF2B5EF4-FFF2-40B4-BE49-F238E27FC236}">
                <a16:creationId xmlns:a16="http://schemas.microsoft.com/office/drawing/2014/main" id="{EA673BD9-AE0D-41A9-8629-02FD12D10CAC}"/>
              </a:ext>
            </a:extLst>
          </p:cNvPr>
          <p:cNvSpPr>
            <a:spLocks noGrp="1"/>
          </p:cNvSpPr>
          <p:nvPr>
            <p:ph type="dt" sz="half" idx="10"/>
          </p:nvPr>
        </p:nvSpPr>
        <p:spPr/>
        <p:txBody>
          <a:bodyPr/>
          <a:lstStyle/>
          <a:p>
            <a:fld id="{752ED604-56ED-49F2-9912-0437C606EFCA}" type="datetime1">
              <a:rPr lang="en-GB" smtClean="0"/>
              <a:t>05/05/2020</a:t>
            </a:fld>
            <a:endParaRPr lang="en-GB"/>
          </a:p>
        </p:txBody>
      </p:sp>
    </p:spTree>
    <p:extLst>
      <p:ext uri="{BB962C8B-B14F-4D97-AF65-F5344CB8AC3E}">
        <p14:creationId xmlns:p14="http://schemas.microsoft.com/office/powerpoint/2010/main" val="3997712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187D1-412E-4162-A3AF-79062143E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3800" y="3692031"/>
            <a:ext cx="3360000" cy="2520000"/>
          </a:xfrm>
          <a:prstGeom prst="rect">
            <a:avLst/>
          </a:prstGeom>
        </p:spPr>
      </p:pic>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0</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weights</a:t>
                </a:r>
                <a14:m>
                  <m:oMath xmlns:m="http://schemas.openxmlformats.org/officeDocument/2006/math">
                    <m:r>
                      <a:rPr lang="en-GB" sz="3600" b="1" i="1">
                        <a:solidFill>
                          <a:srgbClr val="FFFFFF"/>
                        </a:solidFill>
                        <a:latin typeface="Cambria Math" panose="02040503050406030204" pitchFamily="18" charset="0"/>
                        <a:ea typeface="Cambria Math" panose="02040503050406030204" pitchFamily="18" charset="0"/>
                        <a:cs typeface="ArialMT" pitchFamily="2" charset="0"/>
                      </a:rPr>
                      <m:t>≤</m:t>
                    </m:r>
                  </m:oMath>
                </a14:m>
                <a:r>
                  <a:rPr lang="en-GB" sz="3600" b="1" dirty="0">
                    <a:solidFill>
                      <a:srgbClr val="FFFFFF"/>
                    </a:solidFill>
                    <a:latin typeface="ArialMT" pitchFamily="2" charset="0"/>
                    <a:ea typeface="ArialMT" pitchFamily="2" charset="0"/>
                    <a:cs typeface="ArialMT" pitchFamily="2" charset="0"/>
                  </a:rPr>
                  <a:t>1(</a:t>
                </a:r>
                <a:r>
                  <a:rPr lang="en-SG" sz="3600" b="1" dirty="0">
                    <a:solidFill>
                      <a:srgbClr val="FFFFFF"/>
                    </a:solidFill>
                    <a:latin typeface="ArialMT" pitchFamily="2" charset="0"/>
                    <a:ea typeface="ArialMT" pitchFamily="2" charset="0"/>
                    <a:cs typeface="ArialMT" pitchFamily="2" charset="0"/>
                  </a:rPr>
                  <a:t>Uniform scaling with n steps)</a:t>
                </a:r>
              </a:p>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 </a:t>
                </a:r>
                <a:endParaRPr lang="en-GB" sz="1100" dirty="0">
                  <a:solidFill>
                    <a:srgbClr val="000000"/>
                  </a:solidFill>
                  <a:effectLst/>
                  <a:latin typeface="Calibri" panose="020F0502020204030204" pitchFamily="34" charset="0"/>
                  <a:ea typeface="Calibri" panose="020F0502020204030204" pitchFamily="34" charset="0"/>
                </a:endParaRPr>
              </a:p>
            </p:txBody>
          </p:sp>
        </mc:Choice>
        <mc:Fallback xmlns="">
          <p:sp>
            <p:nvSpPr>
              <p:cNvPr id="29" name="Rectangle 28">
                <a:extLst>
                  <a:ext uri="{FF2B5EF4-FFF2-40B4-BE49-F238E27FC236}">
                    <a16:creationId xmlns:a16="http://schemas.microsoft.com/office/drawing/2014/main" id="{0430FA73-1474-4687-9417-73D1E2C11D5E}"/>
                  </a:ext>
                </a:extLst>
              </p:cNvPr>
              <p:cNvSpPr>
                <a:spLocks noRot="1" noChangeAspect="1" noMove="1" noResize="1" noEditPoints="1" noAdjustHandles="1" noChangeArrowheads="1" noChangeShapeType="1" noTextEdit="1"/>
              </p:cNvSpPr>
              <p:nvPr/>
            </p:nvSpPr>
            <p:spPr>
              <a:xfrm>
                <a:off x="674069" y="300682"/>
                <a:ext cx="11045351" cy="567882"/>
              </a:xfrm>
              <a:prstGeom prst="rect">
                <a:avLst/>
              </a:prstGeom>
              <a:blipFill>
                <a:blip r:embed="rId6"/>
                <a:stretch>
                  <a:fillRect l="-2540" t="-23656" b="-168817"/>
                </a:stretch>
              </a:blipFill>
              <a:ln>
                <a:noFill/>
              </a:ln>
            </p:spPr>
            <p:txBody>
              <a:bodyPr/>
              <a:lstStyle/>
              <a:p>
                <a:r>
                  <a:rPr lang="en-GB">
                    <a:noFill/>
                  </a:rPr>
                  <a:t> </a:t>
                </a:r>
              </a:p>
            </p:txBody>
          </p:sp>
        </mc:Fallback>
      </mc:AlternateContent>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32</a:t>
            </a:fld>
            <a:endParaRPr lang="en-GB"/>
          </a:p>
        </p:txBody>
      </p:sp>
      <p:pic>
        <p:nvPicPr>
          <p:cNvPr id="11" name="Picture 10">
            <a:extLst>
              <a:ext uri="{FF2B5EF4-FFF2-40B4-BE49-F238E27FC236}">
                <a16:creationId xmlns:a16="http://schemas.microsoft.com/office/drawing/2014/main" id="{E821B929-09B8-4212-B9E9-EDD6A5D7F096}"/>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3801" y="1172751"/>
            <a:ext cx="3360000" cy="2520000"/>
          </a:xfrm>
          <a:prstGeom prst="rect">
            <a:avLst/>
          </a:prstGeom>
        </p:spPr>
      </p:pic>
      <p:pic>
        <p:nvPicPr>
          <p:cNvPr id="15" name="Picture 14">
            <a:extLst>
              <a:ext uri="{FF2B5EF4-FFF2-40B4-BE49-F238E27FC236}">
                <a16:creationId xmlns:a16="http://schemas.microsoft.com/office/drawing/2014/main" id="{F4330673-B7FE-4205-9F51-4CD879D212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33801" y="1172031"/>
            <a:ext cx="3360000" cy="2520000"/>
          </a:xfrm>
          <a:prstGeom prst="rect">
            <a:avLst/>
          </a:prstGeom>
        </p:spPr>
      </p:pic>
      <p:pic>
        <p:nvPicPr>
          <p:cNvPr id="18" name="Picture 17">
            <a:extLst>
              <a:ext uri="{FF2B5EF4-FFF2-40B4-BE49-F238E27FC236}">
                <a16:creationId xmlns:a16="http://schemas.microsoft.com/office/drawing/2014/main" id="{FD504435-6BA4-4D03-B171-CB88B9B4BA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93800" y="1172031"/>
            <a:ext cx="3360000" cy="2520000"/>
          </a:xfrm>
          <a:prstGeom prst="rect">
            <a:avLst/>
          </a:prstGeom>
        </p:spPr>
      </p:pic>
      <p:pic>
        <p:nvPicPr>
          <p:cNvPr id="20" name="Picture 19">
            <a:extLst>
              <a:ext uri="{FF2B5EF4-FFF2-40B4-BE49-F238E27FC236}">
                <a16:creationId xmlns:a16="http://schemas.microsoft.com/office/drawing/2014/main" id="{9C75445E-57FB-4E60-AB63-C5EB1F17327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75302" y="3768156"/>
            <a:ext cx="3156998" cy="2367748"/>
          </a:xfrm>
          <a:prstGeom prst="rect">
            <a:avLst/>
          </a:prstGeom>
        </p:spPr>
      </p:pic>
      <p:pic>
        <p:nvPicPr>
          <p:cNvPr id="22" name="Picture 21">
            <a:extLst>
              <a:ext uri="{FF2B5EF4-FFF2-40B4-BE49-F238E27FC236}">
                <a16:creationId xmlns:a16="http://schemas.microsoft.com/office/drawing/2014/main" id="{CA30E395-63F2-4698-BC0B-E265ED4FC83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633801" y="3692031"/>
            <a:ext cx="3360000" cy="2520000"/>
          </a:xfrm>
          <a:prstGeom prst="rect">
            <a:avLst/>
          </a:prstGeom>
        </p:spPr>
      </p:pic>
      <p:sp>
        <p:nvSpPr>
          <p:cNvPr id="32" name="TextBox 31">
            <a:extLst>
              <a:ext uri="{FF2B5EF4-FFF2-40B4-BE49-F238E27FC236}">
                <a16:creationId xmlns:a16="http://schemas.microsoft.com/office/drawing/2014/main" id="{F1FBF5AE-4D9A-42CB-A381-57C4B858E415}"/>
              </a:ext>
            </a:extLst>
          </p:cNvPr>
          <p:cNvSpPr txBox="1"/>
          <p:nvPr/>
        </p:nvSpPr>
        <p:spPr>
          <a:xfrm>
            <a:off x="1560352" y="1100597"/>
            <a:ext cx="2743200" cy="369332"/>
          </a:xfrm>
          <a:prstGeom prst="rect">
            <a:avLst/>
          </a:prstGeom>
          <a:noFill/>
        </p:spPr>
        <p:txBody>
          <a:bodyPr wrap="square" rtlCol="0">
            <a:spAutoFit/>
          </a:bodyPr>
          <a:lstStyle/>
          <a:p>
            <a:pPr algn="ctr"/>
            <a:r>
              <a:rPr lang="en-GB" dirty="0"/>
              <a:t>20 FCN</a:t>
            </a:r>
          </a:p>
        </p:txBody>
      </p:sp>
      <p:sp>
        <p:nvSpPr>
          <p:cNvPr id="33" name="Rectangle 32">
            <a:extLst>
              <a:ext uri="{FF2B5EF4-FFF2-40B4-BE49-F238E27FC236}">
                <a16:creationId xmlns:a16="http://schemas.microsoft.com/office/drawing/2014/main" id="{853A1677-ED41-4CF3-B6F2-B6E365F03B12}"/>
              </a:ext>
            </a:extLst>
          </p:cNvPr>
          <p:cNvSpPr/>
          <p:nvPr/>
        </p:nvSpPr>
        <p:spPr>
          <a:xfrm>
            <a:off x="5772851" y="1100597"/>
            <a:ext cx="1081899" cy="369332"/>
          </a:xfrm>
          <a:prstGeom prst="rect">
            <a:avLst/>
          </a:prstGeom>
        </p:spPr>
        <p:txBody>
          <a:bodyPr wrap="none">
            <a:spAutoFit/>
          </a:bodyPr>
          <a:lstStyle/>
          <a:p>
            <a:r>
              <a:rPr lang="en-GB" dirty="0"/>
              <a:t>1000 FCN</a:t>
            </a:r>
          </a:p>
        </p:txBody>
      </p:sp>
      <p:sp>
        <p:nvSpPr>
          <p:cNvPr id="35" name="Rectangle 34">
            <a:extLst>
              <a:ext uri="{FF2B5EF4-FFF2-40B4-BE49-F238E27FC236}">
                <a16:creationId xmlns:a16="http://schemas.microsoft.com/office/drawing/2014/main" id="{67A429EC-E822-432E-93D2-0F5732B1505C}"/>
              </a:ext>
            </a:extLst>
          </p:cNvPr>
          <p:cNvSpPr/>
          <p:nvPr/>
        </p:nvSpPr>
        <p:spPr>
          <a:xfrm>
            <a:off x="8408069" y="1094617"/>
            <a:ext cx="2531462" cy="369332"/>
          </a:xfrm>
          <a:prstGeom prst="rect">
            <a:avLst/>
          </a:prstGeom>
        </p:spPr>
        <p:txBody>
          <a:bodyPr wrap="none">
            <a:spAutoFit/>
          </a:bodyPr>
          <a:lstStyle/>
          <a:p>
            <a:r>
              <a:rPr lang="en-GB" dirty="0"/>
              <a:t>20 Conv </a:t>
            </a:r>
            <a:r>
              <a:rPr lang="en-GB" dirty="0" err="1"/>
              <a:t>Maxpool</a:t>
            </a:r>
            <a:r>
              <a:rPr lang="en-GB" dirty="0"/>
              <a:t> 10 FCN</a:t>
            </a:r>
          </a:p>
        </p:txBody>
      </p:sp>
      <p:sp>
        <p:nvSpPr>
          <p:cNvPr id="36" name="Rectangle 35">
            <a:extLst>
              <a:ext uri="{FF2B5EF4-FFF2-40B4-BE49-F238E27FC236}">
                <a16:creationId xmlns:a16="http://schemas.microsoft.com/office/drawing/2014/main" id="{1D9CBC11-D5C3-4FAE-950D-C11289E7A6A8}"/>
              </a:ext>
            </a:extLst>
          </p:cNvPr>
          <p:cNvSpPr/>
          <p:nvPr/>
        </p:nvSpPr>
        <p:spPr>
          <a:xfrm>
            <a:off x="1629560" y="3619877"/>
            <a:ext cx="2648482" cy="369332"/>
          </a:xfrm>
          <a:prstGeom prst="rect">
            <a:avLst/>
          </a:prstGeom>
        </p:spPr>
        <p:txBody>
          <a:bodyPr wrap="none">
            <a:spAutoFit/>
          </a:bodyPr>
          <a:lstStyle/>
          <a:p>
            <a:r>
              <a:rPr lang="en-GB" dirty="0"/>
              <a:t>100 Conv </a:t>
            </a:r>
            <a:r>
              <a:rPr lang="en-GB" dirty="0" err="1"/>
              <a:t>Maxpool</a:t>
            </a:r>
            <a:r>
              <a:rPr lang="en-GB" dirty="0"/>
              <a:t> 10 FCN</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E1A3D40-352E-4344-A528-8202CBC89DF3}"/>
                  </a:ext>
                </a:extLst>
              </p:cNvPr>
              <p:cNvSpPr/>
              <p:nvPr/>
            </p:nvSpPr>
            <p:spPr>
              <a:xfrm>
                <a:off x="4836472" y="3619877"/>
                <a:ext cx="2954655" cy="369332"/>
              </a:xfrm>
              <a:prstGeom prst="rect">
                <a:avLst/>
              </a:prstGeom>
            </p:spPr>
            <p:txBody>
              <a:bodyPr wrap="none">
                <a:spAutoFit/>
              </a:bodyPr>
              <a:lstStyle/>
              <a:p>
                <a:r>
                  <a:rPr lang="en-GB" dirty="0"/>
                  <a:t>(20 Conv </a:t>
                </a:r>
                <a:r>
                  <a:rPr lang="en-GB" dirty="0" err="1"/>
                  <a:t>Maxpool</a:t>
                </a:r>
                <a:r>
                  <a:rPr lang="en-GB" dirty="0"/>
                  <a:t>)</a:t>
                </a:r>
                <a14:m>
                  <m:oMath xmlns:m="http://schemas.openxmlformats.org/officeDocument/2006/math">
                    <m:r>
                      <a:rPr lang="en-SG" b="0" i="1" smtClean="0">
                        <a:latin typeface="Cambria Math" panose="02040503050406030204" pitchFamily="18" charset="0"/>
                      </a:rPr>
                      <m:t>×</m:t>
                    </m:r>
                  </m:oMath>
                </a14:m>
                <a:r>
                  <a:rPr lang="en-GB" dirty="0"/>
                  <a:t>2 10 FCN</a:t>
                </a:r>
              </a:p>
            </p:txBody>
          </p:sp>
        </mc:Choice>
        <mc:Fallback xmlns="">
          <p:sp>
            <p:nvSpPr>
              <p:cNvPr id="37" name="Rectangle 36">
                <a:extLst>
                  <a:ext uri="{FF2B5EF4-FFF2-40B4-BE49-F238E27FC236}">
                    <a16:creationId xmlns:a16="http://schemas.microsoft.com/office/drawing/2014/main" id="{9E1A3D40-352E-4344-A528-8202CBC89DF3}"/>
                  </a:ext>
                </a:extLst>
              </p:cNvPr>
              <p:cNvSpPr>
                <a:spLocks noRot="1" noChangeAspect="1" noMove="1" noResize="1" noEditPoints="1" noAdjustHandles="1" noChangeArrowheads="1" noChangeShapeType="1" noTextEdit="1"/>
              </p:cNvSpPr>
              <p:nvPr/>
            </p:nvSpPr>
            <p:spPr>
              <a:xfrm>
                <a:off x="4836472" y="3619877"/>
                <a:ext cx="2954655" cy="369332"/>
              </a:xfrm>
              <a:prstGeom prst="rect">
                <a:avLst/>
              </a:prstGeom>
              <a:blipFill>
                <a:blip r:embed="rId12"/>
                <a:stretch>
                  <a:fillRect l="-1649" t="-10000" r="-1031" b="-2666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9143427-D220-4B26-A5F1-4DA53FECF11E}"/>
              </a:ext>
            </a:extLst>
          </p:cNvPr>
          <p:cNvSpPr/>
          <p:nvPr/>
        </p:nvSpPr>
        <p:spPr>
          <a:xfrm>
            <a:off x="7757196" y="3613897"/>
            <a:ext cx="4336893" cy="369332"/>
          </a:xfrm>
          <a:prstGeom prst="rect">
            <a:avLst/>
          </a:prstGeom>
        </p:spPr>
        <p:txBody>
          <a:bodyPr wrap="none">
            <a:spAutoFit/>
          </a:bodyPr>
          <a:lstStyle/>
          <a:p>
            <a:r>
              <a:rPr lang="en-GB" dirty="0"/>
              <a:t>20 Conv </a:t>
            </a:r>
            <a:r>
              <a:rPr lang="en-GB" dirty="0" err="1"/>
              <a:t>Maxpool</a:t>
            </a:r>
            <a:r>
              <a:rPr lang="en-GB" dirty="0"/>
              <a:t> 50 Conv </a:t>
            </a:r>
            <a:r>
              <a:rPr lang="en-GB" dirty="0" err="1"/>
              <a:t>Maxpool</a:t>
            </a:r>
            <a:r>
              <a:rPr lang="en-GB" dirty="0"/>
              <a:t> 10 FCN</a:t>
            </a:r>
          </a:p>
        </p:txBody>
      </p:sp>
      <p:sp>
        <p:nvSpPr>
          <p:cNvPr id="2" name="Date Placeholder 1">
            <a:extLst>
              <a:ext uri="{FF2B5EF4-FFF2-40B4-BE49-F238E27FC236}">
                <a16:creationId xmlns:a16="http://schemas.microsoft.com/office/drawing/2014/main" id="{0919BD62-780D-490F-BD49-A1AF53630CE8}"/>
              </a:ext>
            </a:extLst>
          </p:cNvPr>
          <p:cNvSpPr>
            <a:spLocks noGrp="1"/>
          </p:cNvSpPr>
          <p:nvPr>
            <p:ph type="dt" sz="half" idx="10"/>
          </p:nvPr>
        </p:nvSpPr>
        <p:spPr/>
        <p:txBody>
          <a:bodyPr/>
          <a:lstStyle/>
          <a:p>
            <a:fld id="{B494CFF9-A0D1-44CF-B859-B810A32A28EB}" type="datetime1">
              <a:rPr lang="en-GB" smtClean="0"/>
              <a:t>05/05/2020</a:t>
            </a:fld>
            <a:endParaRPr lang="en-GB"/>
          </a:p>
        </p:txBody>
      </p:sp>
    </p:spTree>
    <p:extLst>
      <p:ext uri="{BB962C8B-B14F-4D97-AF65-F5344CB8AC3E}">
        <p14:creationId xmlns:p14="http://schemas.microsoft.com/office/powerpoint/2010/main" val="2481052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(Neuromorphic Circuit)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33</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01AE0017-A9EC-4B26-9776-201052F2AB09}"/>
                  </a:ext>
                </a:extLst>
              </p:cNvPr>
              <p:cNvGraphicFramePr/>
              <p:nvPr>
                <p:extLst>
                  <p:ext uri="{D42A27DB-BD31-4B8C-83A1-F6EECF244321}">
                    <p14:modId xmlns:p14="http://schemas.microsoft.com/office/powerpoint/2010/main" val="4264646851"/>
                  </p:ext>
                </p:extLst>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2" name="Diagram 1">
                <a:extLst>
                  <a:ext uri="{FF2B5EF4-FFF2-40B4-BE49-F238E27FC236}">
                    <a16:creationId xmlns:a16="http://schemas.microsoft.com/office/drawing/2014/main" id="{01AE0017-A9EC-4B26-9776-201052F2AB09}"/>
                  </a:ext>
                </a:extLst>
              </p:cNvPr>
              <p:cNvGraphicFramePr/>
              <p:nvPr>
                <p:extLst>
                  <p:ext uri="{D42A27DB-BD31-4B8C-83A1-F6EECF244321}">
                    <p14:modId xmlns:p14="http://schemas.microsoft.com/office/powerpoint/2010/main" val="4264646851"/>
                  </p:ext>
                </p:extLst>
              </p:nvPr>
            </p:nvGraphicFramePr>
            <p:xfrm>
              <a:off x="521515" y="1839621"/>
              <a:ext cx="11148969" cy="389008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3" name="Rectangle 2">
            <a:extLst>
              <a:ext uri="{FF2B5EF4-FFF2-40B4-BE49-F238E27FC236}">
                <a16:creationId xmlns:a16="http://schemas.microsoft.com/office/drawing/2014/main" id="{8E8DB5DF-39B9-4333-876F-0FE0F17A2E3E}"/>
              </a:ext>
            </a:extLst>
          </p:cNvPr>
          <p:cNvSpPr/>
          <p:nvPr/>
        </p:nvSpPr>
        <p:spPr>
          <a:xfrm>
            <a:off x="5134062" y="3103927"/>
            <a:ext cx="6686026" cy="1350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E4AFAB3E-DBEF-405E-8A37-0E6C312C63F3}"/>
              </a:ext>
            </a:extLst>
          </p:cNvPr>
          <p:cNvSpPr>
            <a:spLocks noGrp="1"/>
          </p:cNvSpPr>
          <p:nvPr>
            <p:ph type="dt" sz="half" idx="10"/>
          </p:nvPr>
        </p:nvSpPr>
        <p:spPr/>
        <p:txBody>
          <a:bodyPr/>
          <a:lstStyle/>
          <a:p>
            <a:fld id="{BDCBF56A-262E-452C-97DF-AD292F5E7375}" type="datetime1">
              <a:rPr lang="en-GB" smtClean="0"/>
              <a:t>05/05/2020</a:t>
            </a:fld>
            <a:endParaRPr lang="en-GB"/>
          </a:p>
        </p:txBody>
      </p:sp>
    </p:spTree>
    <p:extLst>
      <p:ext uri="{BB962C8B-B14F-4D97-AF65-F5344CB8AC3E}">
        <p14:creationId xmlns:p14="http://schemas.microsoft.com/office/powerpoint/2010/main" val="6299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(10 by 20 Neuromorphic Circuit)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81DE2D32-E3F0-410E-9FCE-8EDBD6E73187}"/>
              </a:ext>
            </a:extLst>
          </p:cNvPr>
          <p:cNvSpPr>
            <a:spLocks noGrp="1"/>
          </p:cNvSpPr>
          <p:nvPr>
            <p:ph idx="1"/>
          </p:nvPr>
        </p:nvSpPr>
        <p:spPr>
          <a:xfrm>
            <a:off x="913699" y="1854962"/>
            <a:ext cx="11065779" cy="3554602"/>
          </a:xfrm>
        </p:spPr>
        <p:txBody>
          <a:bodyPr>
            <a:normAutofit/>
          </a:bodyPr>
          <a:lstStyle/>
          <a:p>
            <a:r>
              <a:rPr lang="en-SG" dirty="0"/>
              <a:t>Outputs are measured and </a:t>
            </a:r>
            <a:r>
              <a:rPr lang="en-SG" dirty="0" err="1"/>
              <a:t>softmax</a:t>
            </a:r>
            <a:r>
              <a:rPr lang="en-SG" dirty="0"/>
              <a:t> function is applied (not implemented in circuit)</a:t>
            </a:r>
          </a:p>
          <a:p>
            <a:r>
              <a:rPr lang="en-SG" dirty="0"/>
              <a:t>Location of maximum values are extracted to predict the 10000 MNIST test dataset samples</a:t>
            </a:r>
          </a:p>
          <a:p>
            <a:endParaRPr lang="en-GB" dirty="0"/>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34</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p:sp>
        <p:nvSpPr>
          <p:cNvPr id="2" name="Date Placeholder 1">
            <a:extLst>
              <a:ext uri="{FF2B5EF4-FFF2-40B4-BE49-F238E27FC236}">
                <a16:creationId xmlns:a16="http://schemas.microsoft.com/office/drawing/2014/main" id="{77270799-EBBF-404C-9872-136CE1E0B948}"/>
              </a:ext>
            </a:extLst>
          </p:cNvPr>
          <p:cNvSpPr>
            <a:spLocks noGrp="1"/>
          </p:cNvSpPr>
          <p:nvPr>
            <p:ph type="dt" sz="half" idx="10"/>
          </p:nvPr>
        </p:nvSpPr>
        <p:spPr/>
        <p:txBody>
          <a:bodyPr/>
          <a:lstStyle/>
          <a:p>
            <a:fld id="{69B65D5B-0CF4-445A-AAE3-489432AD6776}" type="datetime1">
              <a:rPr lang="en-GB" smtClean="0"/>
              <a:t>05/05/2020</a:t>
            </a:fld>
            <a:endParaRPr lang="en-GB"/>
          </a:p>
        </p:txBody>
      </p:sp>
    </p:spTree>
    <p:extLst>
      <p:ext uri="{BB962C8B-B14F-4D97-AF65-F5344CB8AC3E}">
        <p14:creationId xmlns:p14="http://schemas.microsoft.com/office/powerpoint/2010/main" val="415622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(10 by 20 Neuromorphic Circuit)</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35</a:t>
            </a:fld>
            <a:endParaRPr lang="en-GB"/>
          </a:p>
        </p:txBody>
      </p:sp>
      <p:graphicFrame>
        <p:nvGraphicFramePr>
          <p:cNvPr id="6" name="Table 6">
            <a:extLst>
              <a:ext uri="{FF2B5EF4-FFF2-40B4-BE49-F238E27FC236}">
                <a16:creationId xmlns:a16="http://schemas.microsoft.com/office/drawing/2014/main" id="{0CCBBCB9-54A7-4BEB-8702-13E8B3CE53B7}"/>
              </a:ext>
            </a:extLst>
          </p:cNvPr>
          <p:cNvGraphicFramePr>
            <a:graphicFrameLocks noGrp="1"/>
          </p:cNvGraphicFramePr>
          <p:nvPr>
            <p:ph idx="1"/>
            <p:extLst>
              <p:ext uri="{D42A27DB-BD31-4B8C-83A1-F6EECF244321}">
                <p14:modId xmlns:p14="http://schemas.microsoft.com/office/powerpoint/2010/main" val="1364911467"/>
              </p:ext>
            </p:extLst>
          </p:nvPr>
        </p:nvGraphicFramePr>
        <p:xfrm>
          <a:off x="3807865" y="5782874"/>
          <a:ext cx="2181444" cy="370840"/>
        </p:xfrm>
        <a:graphic>
          <a:graphicData uri="http://schemas.openxmlformats.org/drawingml/2006/table">
            <a:tbl>
              <a:tblPr firstRow="1" bandRow="1">
                <a:tableStyleId>{5C22544A-7EE6-4342-B048-85BDC9FD1C3A}</a:tableStyleId>
              </a:tblPr>
              <a:tblGrid>
                <a:gridCol w="1090722">
                  <a:extLst>
                    <a:ext uri="{9D8B030D-6E8A-4147-A177-3AD203B41FA5}">
                      <a16:colId xmlns:a16="http://schemas.microsoft.com/office/drawing/2014/main" val="2837349599"/>
                    </a:ext>
                  </a:extLst>
                </a:gridCol>
                <a:gridCol w="1090722">
                  <a:extLst>
                    <a:ext uri="{9D8B030D-6E8A-4147-A177-3AD203B41FA5}">
                      <a16:colId xmlns:a16="http://schemas.microsoft.com/office/drawing/2014/main" val="1579201395"/>
                    </a:ext>
                  </a:extLst>
                </a:gridCol>
              </a:tblGrid>
              <a:tr h="370840">
                <a:tc>
                  <a:txBody>
                    <a:bodyPr/>
                    <a:lstStyle/>
                    <a:p>
                      <a:r>
                        <a:rPr lang="en-SG" dirty="0"/>
                        <a:t>Accuracy</a:t>
                      </a:r>
                      <a:endParaRPr lang="en-GB" dirty="0"/>
                    </a:p>
                  </a:txBody>
                  <a:tcPr>
                    <a:solidFill>
                      <a:srgbClr val="92D050"/>
                    </a:solidFill>
                  </a:tcPr>
                </a:tc>
                <a:tc>
                  <a:txBody>
                    <a:bodyPr/>
                    <a:lstStyle/>
                    <a:p>
                      <a:r>
                        <a:rPr lang="en-SG" dirty="0"/>
                        <a:t>81.02%</a:t>
                      </a:r>
                      <a:endParaRPr lang="en-GB" dirty="0"/>
                    </a:p>
                  </a:txBody>
                  <a:tcPr/>
                </a:tc>
                <a:extLst>
                  <a:ext uri="{0D108BD9-81ED-4DB2-BD59-A6C34878D82A}">
                    <a16:rowId xmlns:a16="http://schemas.microsoft.com/office/drawing/2014/main" val="629614042"/>
                  </a:ext>
                </a:extLst>
              </a:tr>
            </a:tbl>
          </a:graphicData>
        </a:graphic>
      </p:graphicFrame>
      <p:sp>
        <p:nvSpPr>
          <p:cNvPr id="9" name="TextBox 8">
            <a:extLst>
              <a:ext uri="{FF2B5EF4-FFF2-40B4-BE49-F238E27FC236}">
                <a16:creationId xmlns:a16="http://schemas.microsoft.com/office/drawing/2014/main" id="{D4DE3D03-D812-4CB8-A10F-6FACA89830A7}"/>
              </a:ext>
            </a:extLst>
          </p:cNvPr>
          <p:cNvSpPr txBox="1"/>
          <p:nvPr/>
        </p:nvSpPr>
        <p:spPr>
          <a:xfrm>
            <a:off x="6096000" y="5729860"/>
            <a:ext cx="3171038" cy="646331"/>
          </a:xfrm>
          <a:prstGeom prst="rect">
            <a:avLst/>
          </a:prstGeom>
          <a:noFill/>
        </p:spPr>
        <p:txBody>
          <a:bodyPr wrap="square" rtlCol="0">
            <a:spAutoFit/>
          </a:bodyPr>
          <a:lstStyle/>
          <a:p>
            <a:r>
              <a:rPr lang="en-SG" dirty="0">
                <a:solidFill>
                  <a:srgbClr val="C00000"/>
                </a:solidFill>
              </a:rPr>
              <a:t>vs 80.24% </a:t>
            </a:r>
            <a:r>
              <a:rPr lang="en-SG" dirty="0"/>
              <a:t>(Surprisingly better with circuit errors!) </a:t>
            </a:r>
            <a:endParaRPr lang="en-GB" dirty="0"/>
          </a:p>
        </p:txBody>
      </p:sp>
      <p:pic>
        <p:nvPicPr>
          <p:cNvPr id="3" name="Picture 2">
            <a:extLst>
              <a:ext uri="{FF2B5EF4-FFF2-40B4-BE49-F238E27FC236}">
                <a16:creationId xmlns:a16="http://schemas.microsoft.com/office/drawing/2014/main" id="{7B640E7C-C6D5-4BEB-BAE9-50BA4C78E9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98770" y="1194338"/>
            <a:ext cx="8794459" cy="4502580"/>
          </a:xfrm>
          <a:prstGeom prst="rect">
            <a:avLst/>
          </a:prstGeom>
        </p:spPr>
      </p:pic>
      <p:sp>
        <p:nvSpPr>
          <p:cNvPr id="2" name="Date Placeholder 1">
            <a:extLst>
              <a:ext uri="{FF2B5EF4-FFF2-40B4-BE49-F238E27FC236}">
                <a16:creationId xmlns:a16="http://schemas.microsoft.com/office/drawing/2014/main" id="{EF1737D2-9E81-4B0B-A12A-F4D31FA23094}"/>
              </a:ext>
            </a:extLst>
          </p:cNvPr>
          <p:cNvSpPr>
            <a:spLocks noGrp="1"/>
          </p:cNvSpPr>
          <p:nvPr>
            <p:ph type="dt" sz="half" idx="10"/>
          </p:nvPr>
        </p:nvSpPr>
        <p:spPr/>
        <p:txBody>
          <a:bodyPr/>
          <a:lstStyle/>
          <a:p>
            <a:fld id="{D33D9D57-9AD0-4517-A870-B1A3F251D4C8}" type="datetime1">
              <a:rPr lang="en-GB" smtClean="0"/>
              <a:t>05/05/2020</a:t>
            </a:fld>
            <a:endParaRPr lang="en-GB"/>
          </a:p>
        </p:txBody>
      </p:sp>
    </p:spTree>
    <p:extLst>
      <p:ext uri="{BB962C8B-B14F-4D97-AF65-F5344CB8AC3E}">
        <p14:creationId xmlns:p14="http://schemas.microsoft.com/office/powerpoint/2010/main" val="3391247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(20 by 784 Single Stage Summing)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36</a:t>
            </a:fld>
            <a:endParaRPr lang="en-GB"/>
          </a:p>
        </p:txBody>
      </p:sp>
      <p:graphicFrame>
        <p:nvGraphicFramePr>
          <p:cNvPr id="3" name="Table 2">
            <a:extLst>
              <a:ext uri="{FF2B5EF4-FFF2-40B4-BE49-F238E27FC236}">
                <a16:creationId xmlns:a16="http://schemas.microsoft.com/office/drawing/2014/main" id="{E956D4D7-536E-4B1C-809F-962304C4836E}"/>
              </a:ext>
            </a:extLst>
          </p:cNvPr>
          <p:cNvGraphicFramePr>
            <a:graphicFrameLocks noGrp="1"/>
          </p:cNvGraphicFramePr>
          <p:nvPr>
            <p:extLst>
              <p:ext uri="{D42A27DB-BD31-4B8C-83A1-F6EECF244321}">
                <p14:modId xmlns:p14="http://schemas.microsoft.com/office/powerpoint/2010/main" val="598305757"/>
              </p:ext>
            </p:extLst>
          </p:nvPr>
        </p:nvGraphicFramePr>
        <p:xfrm>
          <a:off x="3908244" y="1170718"/>
          <a:ext cx="4375511" cy="5338200"/>
        </p:xfrm>
        <a:graphic>
          <a:graphicData uri="http://schemas.openxmlformats.org/drawingml/2006/table">
            <a:tbl>
              <a:tblPr firstRow="1" bandRow="1">
                <a:tableStyleId>{5C22544A-7EE6-4342-B048-85BDC9FD1C3A}</a:tableStyleId>
              </a:tblPr>
              <a:tblGrid>
                <a:gridCol w="930060">
                  <a:extLst>
                    <a:ext uri="{9D8B030D-6E8A-4147-A177-3AD203B41FA5}">
                      <a16:colId xmlns:a16="http://schemas.microsoft.com/office/drawing/2014/main" val="658585266"/>
                    </a:ext>
                  </a:extLst>
                </a:gridCol>
                <a:gridCol w="860608">
                  <a:extLst>
                    <a:ext uri="{9D8B030D-6E8A-4147-A177-3AD203B41FA5}">
                      <a16:colId xmlns:a16="http://schemas.microsoft.com/office/drawing/2014/main" val="2762636820"/>
                    </a:ext>
                  </a:extLst>
                </a:gridCol>
                <a:gridCol w="2584843">
                  <a:extLst>
                    <a:ext uri="{9D8B030D-6E8A-4147-A177-3AD203B41FA5}">
                      <a16:colId xmlns:a16="http://schemas.microsoft.com/office/drawing/2014/main" val="698076835"/>
                    </a:ext>
                  </a:extLst>
                </a:gridCol>
              </a:tblGrid>
              <a:tr h="181306">
                <a:tc>
                  <a:txBody>
                    <a:bodyPr/>
                    <a:lstStyle/>
                    <a:p>
                      <a:pPr algn="ctr" fontAlgn="b"/>
                      <a:r>
                        <a:rPr lang="en-GB" sz="1400" u="none" strike="noStrike" dirty="0">
                          <a:effectLst/>
                          <a:latin typeface="+mn-lt"/>
                        </a:rPr>
                        <a:t>Simulated</a:t>
                      </a:r>
                      <a:endParaRPr lang="en-GB" sz="1400" b="0" i="0" u="none" strike="noStrike" dirty="0">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Ideal</a:t>
                      </a:r>
                      <a:endParaRPr lang="en-GB" sz="1400" b="0" i="0" u="none" strike="noStrike">
                        <a:solidFill>
                          <a:srgbClr val="000000"/>
                        </a:solidFill>
                        <a:effectLst/>
                        <a:latin typeface="+mn-lt"/>
                      </a:endParaRPr>
                    </a:p>
                  </a:txBody>
                  <a:tcPr marL="9065" marR="9065" marT="9065" marB="0" anchor="b"/>
                </a:tc>
                <a:tc>
                  <a:txBody>
                    <a:bodyPr/>
                    <a:lstStyle/>
                    <a:p>
                      <a:pPr algn="ctr" fontAlgn="b"/>
                      <a:r>
                        <a:rPr lang="en-SG" sz="1400" u="none" strike="noStrike" dirty="0">
                          <a:effectLst/>
                          <a:latin typeface="+mn-lt"/>
                        </a:rPr>
                        <a:t>Closeness in Relation to Ideal (%)</a:t>
                      </a:r>
                      <a:endParaRPr lang="en-SG"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3577343926"/>
                  </a:ext>
                </a:extLst>
              </a:tr>
              <a:tr h="181306">
                <a:tc>
                  <a:txBody>
                    <a:bodyPr/>
                    <a:lstStyle/>
                    <a:p>
                      <a:pPr algn="ctr" fontAlgn="b"/>
                      <a:r>
                        <a:rPr lang="en-GB" sz="1400" u="none" strike="noStrike">
                          <a:effectLst/>
                          <a:latin typeface="+mn-lt"/>
                        </a:rPr>
                        <a:t>0.135432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0.184488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73.409689</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3531503519"/>
                  </a:ext>
                </a:extLst>
              </a:tr>
              <a:tr h="181306">
                <a:tc>
                  <a:txBody>
                    <a:bodyPr/>
                    <a:lstStyle/>
                    <a:p>
                      <a:pPr algn="ctr" fontAlgn="b"/>
                      <a:r>
                        <a:rPr lang="en-GB" sz="1400" u="none" strike="noStrike">
                          <a:effectLst/>
                          <a:latin typeface="+mn-lt"/>
                        </a:rPr>
                        <a:t>0.135394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0.109829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123.276832</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569985483"/>
                  </a:ext>
                </a:extLst>
              </a:tr>
              <a:tr h="181306">
                <a:tc>
                  <a:txBody>
                    <a:bodyPr/>
                    <a:lstStyle/>
                    <a:p>
                      <a:pPr algn="ctr" fontAlgn="b"/>
                      <a:r>
                        <a:rPr lang="en-GB" sz="1400" u="none" strike="noStrike">
                          <a:effectLst/>
                          <a:latin typeface="+mn-lt"/>
                        </a:rPr>
                        <a:t>0.135418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0.153579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88.1746</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643555964"/>
                  </a:ext>
                </a:extLst>
              </a:tr>
              <a:tr h="181306">
                <a:tc>
                  <a:txBody>
                    <a:bodyPr/>
                    <a:lstStyle/>
                    <a:p>
                      <a:pPr algn="ctr" fontAlgn="b"/>
                      <a:r>
                        <a:rPr lang="en-GB" sz="1400" u="none" strike="noStrike">
                          <a:effectLst/>
                          <a:latin typeface="+mn-lt"/>
                        </a:rPr>
                        <a:t>0.135387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0.096275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140.62579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525016573"/>
                  </a:ext>
                </a:extLst>
              </a:tr>
              <a:tr h="181306">
                <a:tc>
                  <a:txBody>
                    <a:bodyPr/>
                    <a:lstStyle/>
                    <a:p>
                      <a:pPr algn="ctr" fontAlgn="b"/>
                      <a:r>
                        <a:rPr lang="en-GB" sz="1400" u="none" strike="noStrike">
                          <a:effectLst/>
                          <a:latin typeface="+mn-lt"/>
                        </a:rPr>
                        <a:t>0.13537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0.052955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255.629231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165657435"/>
                  </a:ext>
                </a:extLst>
              </a:tr>
              <a:tr h="181306">
                <a:tc>
                  <a:txBody>
                    <a:bodyPr/>
                    <a:lstStyle/>
                    <a:p>
                      <a:pPr algn="ctr" fontAlgn="b"/>
                      <a:r>
                        <a:rPr lang="en-GB" sz="1400" u="none" strike="noStrike">
                          <a:effectLst/>
                          <a:latin typeface="+mn-lt"/>
                        </a:rPr>
                        <a:t>0.135561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0.426084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31.815499</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929159636"/>
                  </a:ext>
                </a:extLst>
              </a:tr>
              <a:tr h="181306">
                <a:tc>
                  <a:txBody>
                    <a:bodyPr/>
                    <a:lstStyle/>
                    <a:p>
                      <a:pPr algn="ctr" fontAlgn="b"/>
                      <a:r>
                        <a:rPr lang="en-GB" sz="1400" u="none" strike="noStrike">
                          <a:effectLst/>
                          <a:latin typeface="+mn-lt"/>
                        </a:rPr>
                        <a:t>0.135418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0.139721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96.920202</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2222792162"/>
                  </a:ext>
                </a:extLst>
              </a:tr>
              <a:tr h="181306">
                <a:tc>
                  <a:txBody>
                    <a:bodyPr/>
                    <a:lstStyle/>
                    <a:p>
                      <a:pPr algn="ctr" fontAlgn="b"/>
                      <a:r>
                        <a:rPr lang="en-GB" sz="1400" u="none" strike="noStrike">
                          <a:effectLst/>
                          <a:latin typeface="+mn-lt"/>
                        </a:rPr>
                        <a:t>0.135382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0.079832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169.58257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666884891"/>
                  </a:ext>
                </a:extLst>
              </a:tr>
              <a:tr h="181306">
                <a:tc>
                  <a:txBody>
                    <a:bodyPr/>
                    <a:lstStyle/>
                    <a:p>
                      <a:pPr algn="ctr" fontAlgn="b"/>
                      <a:r>
                        <a:rPr lang="en-GB" sz="1400" u="none" strike="noStrike">
                          <a:effectLst/>
                          <a:latin typeface="+mn-lt"/>
                        </a:rPr>
                        <a:t>0.135395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0.114157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118.604769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11749722"/>
                  </a:ext>
                </a:extLst>
              </a:tr>
              <a:tr h="181306">
                <a:tc>
                  <a:txBody>
                    <a:bodyPr/>
                    <a:lstStyle/>
                    <a:p>
                      <a:pPr algn="ctr" fontAlgn="b"/>
                      <a:r>
                        <a:rPr lang="en-GB" sz="1400" u="none" strike="noStrike">
                          <a:effectLst/>
                          <a:latin typeface="+mn-lt"/>
                        </a:rPr>
                        <a:t>0.135393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0.105954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127.785239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887054579"/>
                  </a:ext>
                </a:extLst>
              </a:tr>
              <a:tr h="181306">
                <a:tc>
                  <a:txBody>
                    <a:bodyPr/>
                    <a:lstStyle/>
                    <a:p>
                      <a:pPr algn="ctr" fontAlgn="b"/>
                      <a:r>
                        <a:rPr lang="en-GB" sz="1400" u="none" strike="noStrike">
                          <a:effectLst/>
                          <a:latin typeface="+mn-lt"/>
                        </a:rPr>
                        <a:t>0.135411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0.141157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95.92926</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688940064"/>
                  </a:ext>
                </a:extLst>
              </a:tr>
              <a:tr h="181306">
                <a:tc>
                  <a:txBody>
                    <a:bodyPr/>
                    <a:lstStyle/>
                    <a:p>
                      <a:pPr algn="ctr" fontAlgn="b"/>
                      <a:r>
                        <a:rPr lang="en-GB" sz="1400" u="none" strike="noStrike">
                          <a:effectLst/>
                          <a:latin typeface="+mn-lt"/>
                        </a:rPr>
                        <a:t>0.135434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0.176834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76.587877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289092028"/>
                  </a:ext>
                </a:extLst>
              </a:tr>
              <a:tr h="181306">
                <a:tc>
                  <a:txBody>
                    <a:bodyPr/>
                    <a:lstStyle/>
                    <a:p>
                      <a:pPr algn="ctr" fontAlgn="b"/>
                      <a:r>
                        <a:rPr lang="en-GB" sz="1400" u="none" strike="noStrike">
                          <a:effectLst/>
                          <a:latin typeface="+mn-lt"/>
                        </a:rPr>
                        <a:t>0.135518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0.344878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39.294377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151530722"/>
                  </a:ext>
                </a:extLst>
              </a:tr>
              <a:tr h="181306">
                <a:tc>
                  <a:txBody>
                    <a:bodyPr/>
                    <a:lstStyle/>
                    <a:p>
                      <a:pPr algn="ctr" fontAlgn="b"/>
                      <a:r>
                        <a:rPr lang="en-GB" sz="1400" u="none" strike="noStrike">
                          <a:effectLst/>
                          <a:latin typeface="+mn-lt"/>
                        </a:rPr>
                        <a:t>0.135393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0.107198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126.301745</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482372550"/>
                  </a:ext>
                </a:extLst>
              </a:tr>
              <a:tr h="181306">
                <a:tc>
                  <a:txBody>
                    <a:bodyPr/>
                    <a:lstStyle/>
                    <a:p>
                      <a:pPr algn="ctr" fontAlgn="b"/>
                      <a:r>
                        <a:rPr lang="en-GB" sz="1400" u="none" strike="noStrike">
                          <a:effectLst/>
                          <a:latin typeface="+mn-lt"/>
                        </a:rPr>
                        <a:t>0.135438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0.187873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72.090304</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8185756"/>
                  </a:ext>
                </a:extLst>
              </a:tr>
              <a:tr h="181306">
                <a:tc>
                  <a:txBody>
                    <a:bodyPr/>
                    <a:lstStyle/>
                    <a:p>
                      <a:pPr algn="ctr" fontAlgn="b"/>
                      <a:r>
                        <a:rPr lang="en-GB" sz="1400" u="none" strike="noStrike">
                          <a:effectLst/>
                          <a:latin typeface="+mn-lt"/>
                        </a:rPr>
                        <a:t>0.135388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0.086403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156.69367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437443540"/>
                  </a:ext>
                </a:extLst>
              </a:tr>
              <a:tr h="181306">
                <a:tc>
                  <a:txBody>
                    <a:bodyPr/>
                    <a:lstStyle/>
                    <a:p>
                      <a:pPr algn="ctr" fontAlgn="b"/>
                      <a:r>
                        <a:rPr lang="en-GB" sz="1400" u="none" strike="noStrike">
                          <a:effectLst/>
                          <a:latin typeface="+mn-lt"/>
                        </a:rPr>
                        <a:t>0.135426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0.171996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78.737742</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977025020"/>
                  </a:ext>
                </a:extLst>
              </a:tr>
              <a:tr h="181306">
                <a:tc>
                  <a:txBody>
                    <a:bodyPr/>
                    <a:lstStyle/>
                    <a:p>
                      <a:pPr algn="ctr" fontAlgn="b"/>
                      <a:r>
                        <a:rPr lang="en-GB" sz="1400" u="none" strike="noStrike">
                          <a:effectLst/>
                          <a:latin typeface="+mn-lt"/>
                        </a:rPr>
                        <a:t>0.135534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0.373579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36.279791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661260979"/>
                  </a:ext>
                </a:extLst>
              </a:tr>
              <a:tr h="181306">
                <a:tc>
                  <a:txBody>
                    <a:bodyPr/>
                    <a:lstStyle/>
                    <a:p>
                      <a:pPr algn="ctr" fontAlgn="b"/>
                      <a:r>
                        <a:rPr lang="en-GB" sz="1400" u="none" strike="noStrike">
                          <a:effectLst/>
                          <a:latin typeface="+mn-lt"/>
                        </a:rPr>
                        <a:t>0.13555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0.405211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33.451767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18678419"/>
                  </a:ext>
                </a:extLst>
              </a:tr>
              <a:tr h="181306">
                <a:tc>
                  <a:txBody>
                    <a:bodyPr/>
                    <a:lstStyle/>
                    <a:p>
                      <a:pPr algn="ctr" fontAlgn="b"/>
                      <a:r>
                        <a:rPr lang="en-GB" sz="1400" u="none" strike="noStrike">
                          <a:effectLst/>
                          <a:latin typeface="+mn-lt"/>
                        </a:rPr>
                        <a:t>0.135426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0.170786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79.29625</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83380028"/>
                  </a:ext>
                </a:extLst>
              </a:tr>
              <a:tr h="181306">
                <a:tc>
                  <a:txBody>
                    <a:bodyPr/>
                    <a:lstStyle/>
                    <a:p>
                      <a:pPr algn="ctr" fontAlgn="b"/>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513496083"/>
                  </a:ext>
                </a:extLst>
              </a:tr>
              <a:tr h="181306">
                <a:tc>
                  <a:txBody>
                    <a:bodyPr/>
                    <a:lstStyle/>
                    <a:p>
                      <a:pPr algn="ctr" fontAlgn="b"/>
                      <a:r>
                        <a:rPr lang="en-GB" sz="1400" u="none" strike="noStrike">
                          <a:effectLst/>
                          <a:latin typeface="+mn-lt"/>
                        </a:rPr>
                        <a:t>Average (%)</a:t>
                      </a:r>
                      <a:endParaRPr lang="en-GB" sz="1400" b="0" i="0" u="none" strike="noStrike">
                        <a:solidFill>
                          <a:srgbClr val="000000"/>
                        </a:solidFill>
                        <a:effectLst/>
                        <a:latin typeface="+mn-lt"/>
                      </a:endParaRPr>
                    </a:p>
                  </a:txBody>
                  <a:tcPr marL="9065" marR="9065" marT="9065" marB="0" anchor="b">
                    <a:solidFill>
                      <a:srgbClr val="92D050"/>
                    </a:solidFill>
                  </a:tcPr>
                </a:tc>
                <a:tc>
                  <a:txBody>
                    <a:bodyPr/>
                    <a:lstStyle/>
                    <a:p>
                      <a:pPr algn="ctr" fontAlgn="b"/>
                      <a:r>
                        <a:rPr lang="en-GB" sz="1400" u="none" strike="noStrike">
                          <a:effectLst/>
                          <a:latin typeface="+mn-lt"/>
                        </a:rPr>
                        <a:t>101.02436</a:t>
                      </a:r>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091750755"/>
                  </a:ext>
                </a:extLst>
              </a:tr>
              <a:tr h="181306">
                <a:tc>
                  <a:txBody>
                    <a:bodyPr/>
                    <a:lstStyle/>
                    <a:p>
                      <a:pPr algn="ctr" fontAlgn="b"/>
                      <a:r>
                        <a:rPr lang="en-GB" sz="1400" u="none" strike="noStrike" dirty="0">
                          <a:effectLst/>
                          <a:latin typeface="+mn-lt"/>
                        </a:rPr>
                        <a:t>S.D. (%)</a:t>
                      </a:r>
                      <a:endParaRPr lang="en-GB" sz="1400" b="0" i="0" u="none" strike="noStrike" dirty="0">
                        <a:solidFill>
                          <a:srgbClr val="000000"/>
                        </a:solidFill>
                        <a:effectLst/>
                        <a:latin typeface="+mn-lt"/>
                      </a:endParaRPr>
                    </a:p>
                  </a:txBody>
                  <a:tcPr marL="9065" marR="9065" marT="9065" marB="0" anchor="b">
                    <a:solidFill>
                      <a:srgbClr val="92D050"/>
                    </a:solidFill>
                  </a:tcPr>
                </a:tc>
                <a:tc>
                  <a:txBody>
                    <a:bodyPr/>
                    <a:lstStyle/>
                    <a:p>
                      <a:pPr algn="ctr" fontAlgn="b"/>
                      <a:r>
                        <a:rPr lang="en-GB" sz="1400" u="none" strike="noStrike">
                          <a:effectLst/>
                          <a:latin typeface="+mn-lt"/>
                        </a:rPr>
                        <a:t>54.367929</a:t>
                      </a:r>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89904390"/>
                  </a:ext>
                </a:extLst>
              </a:tr>
            </a:tbl>
          </a:graphicData>
        </a:graphic>
      </p:graphicFrame>
      <p:sp>
        <p:nvSpPr>
          <p:cNvPr id="4" name="TextBox 3">
            <a:extLst>
              <a:ext uri="{FF2B5EF4-FFF2-40B4-BE49-F238E27FC236}">
                <a16:creationId xmlns:a16="http://schemas.microsoft.com/office/drawing/2014/main" id="{C1A9E382-58B5-4BDA-8FE4-F9A902EBC27B}"/>
              </a:ext>
            </a:extLst>
          </p:cNvPr>
          <p:cNvSpPr txBox="1"/>
          <p:nvPr/>
        </p:nvSpPr>
        <p:spPr>
          <a:xfrm>
            <a:off x="8283755" y="5880683"/>
            <a:ext cx="3070045" cy="646331"/>
          </a:xfrm>
          <a:prstGeom prst="rect">
            <a:avLst/>
          </a:prstGeom>
          <a:noFill/>
        </p:spPr>
        <p:txBody>
          <a:bodyPr wrap="square" rtlCol="0">
            <a:spAutoFit/>
          </a:bodyPr>
          <a:lstStyle/>
          <a:p>
            <a:r>
              <a:rPr lang="en-SG" dirty="0"/>
              <a:t>S.D. = 53.8% (after scaling average to 100%)</a:t>
            </a:r>
            <a:endParaRPr lang="en-GB" dirty="0"/>
          </a:p>
        </p:txBody>
      </p:sp>
      <p:sp>
        <p:nvSpPr>
          <p:cNvPr id="2" name="Date Placeholder 1">
            <a:extLst>
              <a:ext uri="{FF2B5EF4-FFF2-40B4-BE49-F238E27FC236}">
                <a16:creationId xmlns:a16="http://schemas.microsoft.com/office/drawing/2014/main" id="{D79F84AC-A01C-43A2-9CA9-A55D79C0644B}"/>
              </a:ext>
            </a:extLst>
          </p:cNvPr>
          <p:cNvSpPr>
            <a:spLocks noGrp="1"/>
          </p:cNvSpPr>
          <p:nvPr>
            <p:ph type="dt" sz="half" idx="10"/>
          </p:nvPr>
        </p:nvSpPr>
        <p:spPr/>
        <p:txBody>
          <a:bodyPr/>
          <a:lstStyle/>
          <a:p>
            <a:fld id="{8F8CE23F-E600-442D-8691-F952ECF13726}" type="datetime1">
              <a:rPr lang="en-GB" smtClean="0"/>
              <a:t>05/05/2020</a:t>
            </a:fld>
            <a:endParaRPr lang="en-GB"/>
          </a:p>
        </p:txBody>
      </p:sp>
    </p:spTree>
    <p:extLst>
      <p:ext uri="{BB962C8B-B14F-4D97-AF65-F5344CB8AC3E}">
        <p14:creationId xmlns:p14="http://schemas.microsoft.com/office/powerpoint/2010/main" val="3169135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Simulation Result (20 by 784 Double Stage Summing)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Slide Number Placeholder 12">
            <a:extLst>
              <a:ext uri="{FF2B5EF4-FFF2-40B4-BE49-F238E27FC236}">
                <a16:creationId xmlns:a16="http://schemas.microsoft.com/office/drawing/2014/main" id="{3CCD8F68-8014-4532-8BA8-61CD873EC36D}"/>
              </a:ext>
            </a:extLst>
          </p:cNvPr>
          <p:cNvSpPr>
            <a:spLocks noGrp="1"/>
          </p:cNvSpPr>
          <p:nvPr>
            <p:ph type="sldNum" sz="quarter" idx="12"/>
          </p:nvPr>
        </p:nvSpPr>
        <p:spPr/>
        <p:txBody>
          <a:bodyPr/>
          <a:lstStyle/>
          <a:p>
            <a:fld id="{32C6877C-4AE1-4F63-BAE2-155794032CE1}" type="slidenum">
              <a:rPr lang="en-GB" smtClean="0"/>
              <a:t>37</a:t>
            </a:fld>
            <a:endParaRPr lang="en-GB"/>
          </a:p>
        </p:txBody>
      </p:sp>
      <p:sp>
        <p:nvSpPr>
          <p:cNvPr id="12" name="Content Placeholder 2">
            <a:extLst>
              <a:ext uri="{FF2B5EF4-FFF2-40B4-BE49-F238E27FC236}">
                <a16:creationId xmlns:a16="http://schemas.microsoft.com/office/drawing/2014/main" id="{3622A18B-4C21-4C81-8A0E-31725D33BF7D}"/>
              </a:ext>
            </a:extLst>
          </p:cNvPr>
          <p:cNvSpPr txBox="1">
            <a:spLocks/>
          </p:cNvSpPr>
          <p:nvPr/>
        </p:nvSpPr>
        <p:spPr>
          <a:xfrm>
            <a:off x="1066099" y="2007362"/>
            <a:ext cx="11065779" cy="3554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GB" dirty="0"/>
          </a:p>
        </p:txBody>
      </p:sp>
      <p:graphicFrame>
        <p:nvGraphicFramePr>
          <p:cNvPr id="7" name="Table 6">
            <a:extLst>
              <a:ext uri="{FF2B5EF4-FFF2-40B4-BE49-F238E27FC236}">
                <a16:creationId xmlns:a16="http://schemas.microsoft.com/office/drawing/2014/main" id="{7B79E65D-A62A-4F3B-8E7F-63B5DBD1A54E}"/>
              </a:ext>
            </a:extLst>
          </p:cNvPr>
          <p:cNvGraphicFramePr>
            <a:graphicFrameLocks noGrp="1"/>
          </p:cNvGraphicFramePr>
          <p:nvPr>
            <p:extLst>
              <p:ext uri="{D42A27DB-BD31-4B8C-83A1-F6EECF244321}">
                <p14:modId xmlns:p14="http://schemas.microsoft.com/office/powerpoint/2010/main" val="995607384"/>
              </p:ext>
            </p:extLst>
          </p:nvPr>
        </p:nvGraphicFramePr>
        <p:xfrm>
          <a:off x="3908244" y="1170718"/>
          <a:ext cx="4375511" cy="5338200"/>
        </p:xfrm>
        <a:graphic>
          <a:graphicData uri="http://schemas.openxmlformats.org/drawingml/2006/table">
            <a:tbl>
              <a:tblPr firstRow="1" bandRow="1">
                <a:tableStyleId>{5C22544A-7EE6-4342-B048-85BDC9FD1C3A}</a:tableStyleId>
              </a:tblPr>
              <a:tblGrid>
                <a:gridCol w="930060">
                  <a:extLst>
                    <a:ext uri="{9D8B030D-6E8A-4147-A177-3AD203B41FA5}">
                      <a16:colId xmlns:a16="http://schemas.microsoft.com/office/drawing/2014/main" val="2588971650"/>
                    </a:ext>
                  </a:extLst>
                </a:gridCol>
                <a:gridCol w="860608">
                  <a:extLst>
                    <a:ext uri="{9D8B030D-6E8A-4147-A177-3AD203B41FA5}">
                      <a16:colId xmlns:a16="http://schemas.microsoft.com/office/drawing/2014/main" val="1822959442"/>
                    </a:ext>
                  </a:extLst>
                </a:gridCol>
                <a:gridCol w="2584843">
                  <a:extLst>
                    <a:ext uri="{9D8B030D-6E8A-4147-A177-3AD203B41FA5}">
                      <a16:colId xmlns:a16="http://schemas.microsoft.com/office/drawing/2014/main" val="2022162677"/>
                    </a:ext>
                  </a:extLst>
                </a:gridCol>
              </a:tblGrid>
              <a:tr h="181306">
                <a:tc>
                  <a:txBody>
                    <a:bodyPr/>
                    <a:lstStyle/>
                    <a:p>
                      <a:pPr algn="ctr" fontAlgn="b"/>
                      <a:r>
                        <a:rPr lang="en-GB" sz="1400" u="none" strike="noStrike" dirty="0">
                          <a:effectLst/>
                          <a:latin typeface="+mn-lt"/>
                        </a:rPr>
                        <a:t>Simulated</a:t>
                      </a:r>
                      <a:endParaRPr lang="en-GB" sz="1400" b="0" i="0" u="none" strike="noStrike" dirty="0">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Ideal</a:t>
                      </a:r>
                      <a:endParaRPr lang="en-GB" sz="1400" b="0" i="0" u="none" strike="noStrike">
                        <a:solidFill>
                          <a:srgbClr val="000000"/>
                        </a:solidFill>
                        <a:effectLst/>
                        <a:latin typeface="+mn-lt"/>
                      </a:endParaRPr>
                    </a:p>
                  </a:txBody>
                  <a:tcPr marL="9065" marR="9065" marT="9065" marB="0" anchor="b"/>
                </a:tc>
                <a:tc>
                  <a:txBody>
                    <a:bodyPr/>
                    <a:lstStyle/>
                    <a:p>
                      <a:pPr algn="ctr" fontAlgn="b"/>
                      <a:r>
                        <a:rPr lang="en-SG" sz="1400" u="none" strike="noStrike" dirty="0">
                          <a:effectLst/>
                          <a:latin typeface="+mn-lt"/>
                        </a:rPr>
                        <a:t>Closeness in Relation to Ideal (%)</a:t>
                      </a:r>
                      <a:endParaRPr lang="en-SG"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3647363653"/>
                  </a:ext>
                </a:extLst>
              </a:tr>
              <a:tr h="181306">
                <a:tc>
                  <a:txBody>
                    <a:bodyPr/>
                    <a:lstStyle/>
                    <a:p>
                      <a:pPr algn="ctr" fontAlgn="b"/>
                      <a:r>
                        <a:rPr lang="en-GB" sz="1400" u="none" strike="noStrike">
                          <a:effectLst/>
                          <a:latin typeface="+mn-lt"/>
                        </a:rPr>
                        <a:t>0.119176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0.922442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dirty="0">
                          <a:effectLst/>
                          <a:latin typeface="+mn-lt"/>
                        </a:rPr>
                        <a:t>12.919613</a:t>
                      </a:r>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486411167"/>
                  </a:ext>
                </a:extLst>
              </a:tr>
              <a:tr h="181306">
                <a:tc>
                  <a:txBody>
                    <a:bodyPr/>
                    <a:lstStyle/>
                    <a:p>
                      <a:pPr algn="ctr" fontAlgn="b"/>
                      <a:r>
                        <a:rPr lang="en-GB" sz="1400" u="none" strike="noStrike">
                          <a:effectLst/>
                          <a:latin typeface="+mn-lt"/>
                        </a:rPr>
                        <a:t>0.119235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0.549144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21.71278</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76908846"/>
                  </a:ext>
                </a:extLst>
              </a:tr>
              <a:tr h="181306">
                <a:tc>
                  <a:txBody>
                    <a:bodyPr/>
                    <a:lstStyle/>
                    <a:p>
                      <a:pPr algn="ctr" fontAlgn="b"/>
                      <a:r>
                        <a:rPr lang="en-GB" sz="1400" u="none" strike="noStrike">
                          <a:effectLst/>
                          <a:latin typeface="+mn-lt"/>
                        </a:rPr>
                        <a:t>0.119187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0.767897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15.521187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3280129"/>
                  </a:ext>
                </a:extLst>
              </a:tr>
              <a:tr h="181306">
                <a:tc>
                  <a:txBody>
                    <a:bodyPr/>
                    <a:lstStyle/>
                    <a:p>
                      <a:pPr algn="ctr" fontAlgn="b"/>
                      <a:r>
                        <a:rPr lang="en-GB" sz="1400" u="none" strike="noStrike">
                          <a:effectLst/>
                          <a:latin typeface="+mn-lt"/>
                        </a:rPr>
                        <a:t>0.119324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0.481373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24.788231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051263499"/>
                  </a:ext>
                </a:extLst>
              </a:tr>
              <a:tr h="181306">
                <a:tc>
                  <a:txBody>
                    <a:bodyPr/>
                    <a:lstStyle/>
                    <a:p>
                      <a:pPr algn="ctr" fontAlgn="b"/>
                      <a:r>
                        <a:rPr lang="en-GB" sz="1400" u="none" strike="noStrike">
                          <a:effectLst/>
                          <a:latin typeface="+mn-lt"/>
                        </a:rPr>
                        <a:t>0.11945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0.264777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45.113587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36770738"/>
                  </a:ext>
                </a:extLst>
              </a:tr>
              <a:tr h="181306">
                <a:tc>
                  <a:txBody>
                    <a:bodyPr/>
                    <a:lstStyle/>
                    <a:p>
                      <a:pPr algn="ctr" fontAlgn="b"/>
                      <a:r>
                        <a:rPr lang="en-GB" sz="1400" u="none" strike="noStrike">
                          <a:effectLst/>
                          <a:latin typeface="+mn-lt"/>
                        </a:rPr>
                        <a:t>0.118708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2.130422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5.572057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520427685"/>
                  </a:ext>
                </a:extLst>
              </a:tr>
              <a:tr h="181306">
                <a:tc>
                  <a:txBody>
                    <a:bodyPr/>
                    <a:lstStyle/>
                    <a:p>
                      <a:pPr algn="ctr" fontAlgn="b"/>
                      <a:r>
                        <a:rPr lang="en-GB" sz="1400" u="none" strike="noStrike">
                          <a:effectLst/>
                          <a:latin typeface="+mn-lt"/>
                        </a:rPr>
                        <a:t>0.119377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0.698604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17.087943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99851705"/>
                  </a:ext>
                </a:extLst>
              </a:tr>
              <a:tr h="181306">
                <a:tc>
                  <a:txBody>
                    <a:bodyPr/>
                    <a:lstStyle/>
                    <a:p>
                      <a:pPr algn="ctr" fontAlgn="b"/>
                      <a:r>
                        <a:rPr lang="en-GB" sz="1400" u="none" strike="noStrike">
                          <a:effectLst/>
                          <a:latin typeface="+mn-lt"/>
                        </a:rPr>
                        <a:t>0.119312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0.399162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29.890524</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928460960"/>
                  </a:ext>
                </a:extLst>
              </a:tr>
              <a:tr h="181306">
                <a:tc>
                  <a:txBody>
                    <a:bodyPr/>
                    <a:lstStyle/>
                    <a:p>
                      <a:pPr algn="ctr" fontAlgn="b"/>
                      <a:r>
                        <a:rPr lang="en-GB" sz="1400" u="none" strike="noStrike">
                          <a:effectLst/>
                          <a:latin typeface="+mn-lt"/>
                        </a:rPr>
                        <a:t>0.119323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0.570784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20.905103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865261498"/>
                  </a:ext>
                </a:extLst>
              </a:tr>
              <a:tr h="181306">
                <a:tc>
                  <a:txBody>
                    <a:bodyPr/>
                    <a:lstStyle/>
                    <a:p>
                      <a:pPr algn="ctr" fontAlgn="b"/>
                      <a:r>
                        <a:rPr lang="en-GB" sz="1400" u="none" strike="noStrike">
                          <a:effectLst/>
                          <a:latin typeface="+mn-lt"/>
                        </a:rPr>
                        <a:t>0.119224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0.529768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22.504849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1523020876"/>
                  </a:ext>
                </a:extLst>
              </a:tr>
              <a:tr h="181306">
                <a:tc>
                  <a:txBody>
                    <a:bodyPr/>
                    <a:lstStyle/>
                    <a:p>
                      <a:pPr algn="ctr" fontAlgn="b"/>
                      <a:r>
                        <a:rPr lang="en-GB" sz="1400" u="none" strike="noStrike">
                          <a:effectLst/>
                          <a:latin typeface="+mn-lt"/>
                        </a:rPr>
                        <a:t>0.119346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0.705787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16.90957</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855779557"/>
                  </a:ext>
                </a:extLst>
              </a:tr>
              <a:tr h="181306">
                <a:tc>
                  <a:txBody>
                    <a:bodyPr/>
                    <a:lstStyle/>
                    <a:p>
                      <a:pPr algn="ctr" fontAlgn="b"/>
                      <a:r>
                        <a:rPr lang="en-GB" sz="1400" u="none" strike="noStrike">
                          <a:effectLst/>
                          <a:latin typeface="+mn-lt"/>
                        </a:rPr>
                        <a:t>0.119134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0.884171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13.47411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95954644"/>
                  </a:ext>
                </a:extLst>
              </a:tr>
              <a:tr h="181306">
                <a:tc>
                  <a:txBody>
                    <a:bodyPr/>
                    <a:lstStyle/>
                    <a:p>
                      <a:pPr algn="ctr" fontAlgn="b"/>
                      <a:r>
                        <a:rPr lang="en-GB" sz="1400" u="none" strike="noStrike">
                          <a:effectLst/>
                          <a:latin typeface="+mn-lt"/>
                        </a:rPr>
                        <a:t>0.119039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1.724391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6.903221</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457122287"/>
                  </a:ext>
                </a:extLst>
              </a:tr>
              <a:tr h="181306">
                <a:tc>
                  <a:txBody>
                    <a:bodyPr/>
                    <a:lstStyle/>
                    <a:p>
                      <a:pPr algn="ctr" fontAlgn="b"/>
                      <a:r>
                        <a:rPr lang="en-GB" sz="1400" u="none" strike="noStrike">
                          <a:effectLst/>
                          <a:latin typeface="+mn-lt"/>
                        </a:rPr>
                        <a:t>0.119261</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0.535989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22.250565</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806547780"/>
                  </a:ext>
                </a:extLst>
              </a:tr>
              <a:tr h="181306">
                <a:tc>
                  <a:txBody>
                    <a:bodyPr/>
                    <a:lstStyle/>
                    <a:p>
                      <a:pPr algn="ctr" fontAlgn="b"/>
                      <a:r>
                        <a:rPr lang="en-GB" sz="1400" u="none" strike="noStrike">
                          <a:effectLst/>
                          <a:latin typeface="+mn-lt"/>
                        </a:rPr>
                        <a:t>0.118996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0.939364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12.667756</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139622438"/>
                  </a:ext>
                </a:extLst>
              </a:tr>
              <a:tr h="181306">
                <a:tc>
                  <a:txBody>
                    <a:bodyPr/>
                    <a:lstStyle/>
                    <a:p>
                      <a:pPr algn="ctr" fontAlgn="b"/>
                      <a:r>
                        <a:rPr lang="en-GB" sz="1400" u="none" strike="noStrike">
                          <a:effectLst/>
                          <a:latin typeface="+mn-lt"/>
                        </a:rPr>
                        <a:t>0.119406</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0.432014</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27.639422</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4158524214"/>
                  </a:ext>
                </a:extLst>
              </a:tr>
              <a:tr h="181306">
                <a:tc>
                  <a:txBody>
                    <a:bodyPr/>
                    <a:lstStyle/>
                    <a:p>
                      <a:pPr algn="ctr" fontAlgn="b"/>
                      <a:r>
                        <a:rPr lang="en-GB" sz="1400" u="none" strike="noStrike">
                          <a:effectLst/>
                          <a:latin typeface="+mn-lt"/>
                        </a:rPr>
                        <a:t>0.119123</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0.859982</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13.851773</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277053505"/>
                  </a:ext>
                </a:extLst>
              </a:tr>
              <a:tr h="181306">
                <a:tc>
                  <a:txBody>
                    <a:bodyPr/>
                    <a:lstStyle/>
                    <a:p>
                      <a:pPr algn="ctr" fontAlgn="b"/>
                      <a:r>
                        <a:rPr lang="en-GB" sz="1400" u="none" strike="noStrike">
                          <a:effectLst/>
                          <a:latin typeface="+mn-lt"/>
                        </a:rPr>
                        <a:t>0.119</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1.867897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6.370776</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859991232"/>
                  </a:ext>
                </a:extLst>
              </a:tr>
              <a:tr h="181306">
                <a:tc>
                  <a:txBody>
                    <a:bodyPr/>
                    <a:lstStyle/>
                    <a:p>
                      <a:pPr algn="ctr" fontAlgn="b"/>
                      <a:r>
                        <a:rPr lang="en-GB" sz="1400" u="none" strike="noStrike">
                          <a:effectLst/>
                          <a:latin typeface="+mn-lt"/>
                        </a:rPr>
                        <a:t>0.118785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2.026055</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5.862879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3082999372"/>
                  </a:ext>
                </a:extLst>
              </a:tr>
              <a:tr h="181306">
                <a:tc>
                  <a:txBody>
                    <a:bodyPr/>
                    <a:lstStyle/>
                    <a:p>
                      <a:pPr algn="ctr" fontAlgn="b"/>
                      <a:r>
                        <a:rPr lang="en-GB" sz="1400" u="none" strike="noStrike">
                          <a:effectLst/>
                          <a:latin typeface="+mn-lt"/>
                        </a:rPr>
                        <a:t>0.119097</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0.853928</a:t>
                      </a:r>
                      <a:endParaRPr lang="en-GB" sz="1400" b="0" i="0" u="none" strike="noStrike">
                        <a:solidFill>
                          <a:srgbClr val="000000"/>
                        </a:solidFill>
                        <a:effectLst/>
                        <a:latin typeface="+mn-lt"/>
                      </a:endParaRPr>
                    </a:p>
                  </a:txBody>
                  <a:tcPr marL="9065" marR="9065" marT="9065" marB="0" anchor="b"/>
                </a:tc>
                <a:tc>
                  <a:txBody>
                    <a:bodyPr/>
                    <a:lstStyle/>
                    <a:p>
                      <a:pPr algn="ctr" fontAlgn="b"/>
                      <a:r>
                        <a:rPr lang="en-GB" sz="1400" u="none" strike="noStrike">
                          <a:effectLst/>
                          <a:latin typeface="+mn-lt"/>
                        </a:rPr>
                        <a:t>13.946989</a:t>
                      </a:r>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033233679"/>
                  </a:ext>
                </a:extLst>
              </a:tr>
              <a:tr h="181306">
                <a:tc>
                  <a:txBody>
                    <a:bodyPr/>
                    <a:lstStyle/>
                    <a:p>
                      <a:pPr algn="ctr" fontAlgn="b"/>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826902688"/>
                  </a:ext>
                </a:extLst>
              </a:tr>
              <a:tr h="181306">
                <a:tc>
                  <a:txBody>
                    <a:bodyPr/>
                    <a:lstStyle/>
                    <a:p>
                      <a:pPr algn="ctr" fontAlgn="b"/>
                      <a:r>
                        <a:rPr lang="en-GB" sz="1400" u="none" strike="noStrike">
                          <a:effectLst/>
                          <a:latin typeface="+mn-lt"/>
                        </a:rPr>
                        <a:t>Average (%)</a:t>
                      </a:r>
                      <a:endParaRPr lang="en-GB" sz="1400" b="0" i="0" u="none" strike="noStrike">
                        <a:solidFill>
                          <a:srgbClr val="000000"/>
                        </a:solidFill>
                        <a:effectLst/>
                        <a:latin typeface="+mn-lt"/>
                      </a:endParaRPr>
                    </a:p>
                  </a:txBody>
                  <a:tcPr marL="9065" marR="9065" marT="9065" marB="0" anchor="b">
                    <a:solidFill>
                      <a:srgbClr val="92D050"/>
                    </a:solidFill>
                  </a:tcPr>
                </a:tc>
                <a:tc>
                  <a:txBody>
                    <a:bodyPr/>
                    <a:lstStyle/>
                    <a:p>
                      <a:pPr algn="ctr" fontAlgn="b"/>
                      <a:r>
                        <a:rPr lang="en-GB" sz="1400" u="none" strike="noStrike">
                          <a:effectLst/>
                          <a:latin typeface="+mn-lt"/>
                        </a:rPr>
                        <a:t>17.794647</a:t>
                      </a:r>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a:solidFill>
                          <a:srgbClr val="000000"/>
                        </a:solidFill>
                        <a:effectLst/>
                        <a:latin typeface="+mn-lt"/>
                      </a:endParaRPr>
                    </a:p>
                  </a:txBody>
                  <a:tcPr marL="9065" marR="9065" marT="9065" marB="0" anchor="b"/>
                </a:tc>
                <a:extLst>
                  <a:ext uri="{0D108BD9-81ED-4DB2-BD59-A6C34878D82A}">
                    <a16:rowId xmlns:a16="http://schemas.microsoft.com/office/drawing/2014/main" val="2712733253"/>
                  </a:ext>
                </a:extLst>
              </a:tr>
              <a:tr h="181306">
                <a:tc>
                  <a:txBody>
                    <a:bodyPr/>
                    <a:lstStyle/>
                    <a:p>
                      <a:pPr algn="ctr" fontAlgn="b"/>
                      <a:r>
                        <a:rPr lang="en-GB" sz="1400" u="none" strike="noStrike" dirty="0">
                          <a:effectLst/>
                          <a:latin typeface="+mn-lt"/>
                        </a:rPr>
                        <a:t>S.D. (%)</a:t>
                      </a:r>
                      <a:endParaRPr lang="en-GB" sz="1400" b="0" i="0" u="none" strike="noStrike" dirty="0">
                        <a:solidFill>
                          <a:srgbClr val="000000"/>
                        </a:solidFill>
                        <a:effectLst/>
                        <a:latin typeface="+mn-lt"/>
                      </a:endParaRPr>
                    </a:p>
                  </a:txBody>
                  <a:tcPr marL="9065" marR="9065" marT="9065" marB="0" anchor="b">
                    <a:solidFill>
                      <a:srgbClr val="92D050"/>
                    </a:solidFill>
                  </a:tcPr>
                </a:tc>
                <a:tc>
                  <a:txBody>
                    <a:bodyPr/>
                    <a:lstStyle/>
                    <a:p>
                      <a:pPr algn="ctr" fontAlgn="b"/>
                      <a:r>
                        <a:rPr lang="en-GB" sz="1400" u="none" strike="noStrike">
                          <a:effectLst/>
                          <a:latin typeface="+mn-lt"/>
                        </a:rPr>
                        <a:t>9.602465</a:t>
                      </a:r>
                      <a:endParaRPr lang="en-GB" sz="1400" b="0" i="0" u="none" strike="noStrike">
                        <a:solidFill>
                          <a:srgbClr val="000000"/>
                        </a:solidFill>
                        <a:effectLst/>
                        <a:latin typeface="+mn-lt"/>
                      </a:endParaRPr>
                    </a:p>
                  </a:txBody>
                  <a:tcPr marL="9065" marR="9065" marT="9065" marB="0" anchor="b"/>
                </a:tc>
                <a:tc>
                  <a:txBody>
                    <a:bodyPr/>
                    <a:lstStyle/>
                    <a:p>
                      <a:pPr algn="ctr" fontAlgn="b"/>
                      <a:endParaRPr lang="en-GB" sz="1400" b="0" i="0" u="none" strike="noStrike" dirty="0">
                        <a:solidFill>
                          <a:srgbClr val="000000"/>
                        </a:solidFill>
                        <a:effectLst/>
                        <a:latin typeface="+mn-lt"/>
                      </a:endParaRPr>
                    </a:p>
                  </a:txBody>
                  <a:tcPr marL="9065" marR="9065" marT="9065" marB="0" anchor="b"/>
                </a:tc>
                <a:extLst>
                  <a:ext uri="{0D108BD9-81ED-4DB2-BD59-A6C34878D82A}">
                    <a16:rowId xmlns:a16="http://schemas.microsoft.com/office/drawing/2014/main" val="4183739023"/>
                  </a:ext>
                </a:extLst>
              </a:tr>
            </a:tbl>
          </a:graphicData>
        </a:graphic>
      </p:graphicFrame>
      <p:sp>
        <p:nvSpPr>
          <p:cNvPr id="15" name="TextBox 14">
            <a:extLst>
              <a:ext uri="{FF2B5EF4-FFF2-40B4-BE49-F238E27FC236}">
                <a16:creationId xmlns:a16="http://schemas.microsoft.com/office/drawing/2014/main" id="{C058914F-CFE8-42CC-B3FA-B7DB22FF9A24}"/>
              </a:ext>
            </a:extLst>
          </p:cNvPr>
          <p:cNvSpPr txBox="1"/>
          <p:nvPr/>
        </p:nvSpPr>
        <p:spPr>
          <a:xfrm>
            <a:off x="8283755" y="5880683"/>
            <a:ext cx="3070045" cy="646331"/>
          </a:xfrm>
          <a:prstGeom prst="rect">
            <a:avLst/>
          </a:prstGeom>
          <a:noFill/>
        </p:spPr>
        <p:txBody>
          <a:bodyPr wrap="square" rtlCol="0">
            <a:spAutoFit/>
          </a:bodyPr>
          <a:lstStyle/>
          <a:p>
            <a:r>
              <a:rPr lang="en-SG" dirty="0"/>
              <a:t>S.D. = 54.0% (after scaling average to 100%)</a:t>
            </a:r>
            <a:endParaRPr lang="en-GB" dirty="0"/>
          </a:p>
        </p:txBody>
      </p:sp>
      <p:sp>
        <p:nvSpPr>
          <p:cNvPr id="2" name="Date Placeholder 1">
            <a:extLst>
              <a:ext uri="{FF2B5EF4-FFF2-40B4-BE49-F238E27FC236}">
                <a16:creationId xmlns:a16="http://schemas.microsoft.com/office/drawing/2014/main" id="{E4AF60F4-918A-4807-B85D-E2897BF88E6E}"/>
              </a:ext>
            </a:extLst>
          </p:cNvPr>
          <p:cNvSpPr>
            <a:spLocks noGrp="1"/>
          </p:cNvSpPr>
          <p:nvPr>
            <p:ph type="dt" sz="half" idx="10"/>
          </p:nvPr>
        </p:nvSpPr>
        <p:spPr/>
        <p:txBody>
          <a:bodyPr/>
          <a:lstStyle/>
          <a:p>
            <a:fld id="{AD34D1C3-3B88-4BB1-85FD-5A3D9A15ED30}" type="datetime1">
              <a:rPr lang="en-GB" smtClean="0"/>
              <a:t>05/05/2020</a:t>
            </a:fld>
            <a:endParaRPr lang="en-GB"/>
          </a:p>
        </p:txBody>
      </p:sp>
    </p:spTree>
    <p:extLst>
      <p:ext uri="{BB962C8B-B14F-4D97-AF65-F5344CB8AC3E}">
        <p14:creationId xmlns:p14="http://schemas.microsoft.com/office/powerpoint/2010/main" val="1960705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Discussion</a:t>
            </a:r>
            <a:endParaRPr lang="en-GB" sz="1100" b="1" dirty="0">
              <a:solidFill>
                <a:srgbClr val="000000"/>
              </a:solidFill>
              <a:effectLst/>
              <a:latin typeface="ArialMT" pitchFamily="2"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69246"/>
                <a:ext cx="11065779" cy="5206945"/>
              </a:xfrm>
            </p:spPr>
            <p:txBody>
              <a:bodyPr>
                <a:normAutofit/>
              </a:bodyPr>
              <a:lstStyle/>
              <a:p>
                <a:endParaRPr lang="en-SG" dirty="0"/>
              </a:p>
              <a:p>
                <a:pPr lvl="1"/>
                <a:endParaRPr lang="en-SG" dirty="0"/>
              </a:p>
              <a:p>
                <a:r>
                  <a:rPr lang="en-SG" dirty="0"/>
                  <a:t>Need to amplify the simulated value to achieve comparable ideal value to offset accuracy loss due to non-zero </a:t>
                </a:r>
                <a:r>
                  <a:rPr lang="en-SG" dirty="0" err="1"/>
                  <a:t>OpAmp</a:t>
                </a:r>
                <a:r>
                  <a:rPr lang="en-SG" dirty="0"/>
                  <a:t> virtual ground voltage.</a:t>
                </a:r>
              </a:p>
              <a:p>
                <a:r>
                  <a:rPr lang="en-SG" dirty="0"/>
                  <a:t>Need to recalibrate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with network of different scale to obtain high accuracy.</a:t>
                </a:r>
              </a:p>
              <a:p>
                <a:r>
                  <a:rPr lang="en-SG" dirty="0"/>
                  <a:t>Deeper layer networks bring high ideal accuracy in </a:t>
                </a:r>
                <a:r>
                  <a:rPr lang="en-SG" dirty="0" err="1"/>
                  <a:t>Tensorflow</a:t>
                </a:r>
                <a:r>
                  <a:rPr lang="en-SG" dirty="0"/>
                  <a:t>, but create more errors for neuromorphic circuit.</a:t>
                </a:r>
              </a:p>
            </p:txBody>
          </p:sp>
        </mc:Choice>
        <mc:Fallback xmlns="">
          <p:sp>
            <p:nvSpPr>
              <p:cNvPr id="8" name="Content Placeholder 2">
                <a:extLst>
                  <a:ext uri="{FF2B5EF4-FFF2-40B4-BE49-F238E27FC236}">
                    <a16:creationId xmlns:a16="http://schemas.microsoft.com/office/drawing/2014/main" id="{04C4171E-481F-4DCB-8756-B2F359EAEA1B}"/>
                  </a:ext>
                </a:extLst>
              </p:cNvPr>
              <p:cNvSpPr>
                <a:spLocks noGrp="1" noRot="1" noChangeAspect="1" noMove="1" noResize="1" noEditPoints="1" noAdjustHandles="1" noChangeArrowheads="1" noChangeShapeType="1" noTextEdit="1"/>
              </p:cNvSpPr>
              <p:nvPr>
                <p:ph idx="1"/>
              </p:nvPr>
            </p:nvSpPr>
            <p:spPr>
              <a:xfrm>
                <a:off x="913699" y="1169246"/>
                <a:ext cx="11065779" cy="5206945"/>
              </a:xfrm>
              <a:blipFill>
                <a:blip r:embed="rId6"/>
                <a:stretch>
                  <a:fillRect l="-992" r="-1212"/>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38</a:t>
            </a:fld>
            <a:endParaRPr lang="en-GB"/>
          </a:p>
        </p:txBody>
      </p:sp>
      <p:sp>
        <p:nvSpPr>
          <p:cNvPr id="2" name="Date Placeholder 1">
            <a:extLst>
              <a:ext uri="{FF2B5EF4-FFF2-40B4-BE49-F238E27FC236}">
                <a16:creationId xmlns:a16="http://schemas.microsoft.com/office/drawing/2014/main" id="{AF8FA098-0BDF-4014-AE0D-2BA97D952EEE}"/>
              </a:ext>
            </a:extLst>
          </p:cNvPr>
          <p:cNvSpPr>
            <a:spLocks noGrp="1"/>
          </p:cNvSpPr>
          <p:nvPr>
            <p:ph type="dt" sz="half" idx="10"/>
          </p:nvPr>
        </p:nvSpPr>
        <p:spPr/>
        <p:txBody>
          <a:bodyPr/>
          <a:lstStyle/>
          <a:p>
            <a:fld id="{6C2F99CE-F91C-43C5-84D9-4AE782A1C034}" type="datetime1">
              <a:rPr lang="en-GB" smtClean="0"/>
              <a:t>05/05/2020</a:t>
            </a:fld>
            <a:endParaRPr lang="en-GB"/>
          </a:p>
        </p:txBody>
      </p:sp>
    </p:spTree>
    <p:extLst>
      <p:ext uri="{BB962C8B-B14F-4D97-AF65-F5344CB8AC3E}">
        <p14:creationId xmlns:p14="http://schemas.microsoft.com/office/powerpoint/2010/main" val="4099379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Conclusion</a:t>
            </a: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85705"/>
            <a:ext cx="11065779" cy="5190486"/>
          </a:xfrm>
        </p:spPr>
        <p:txBody>
          <a:bodyPr>
            <a:normAutofit/>
          </a:bodyPr>
          <a:lstStyle/>
          <a:p>
            <a:endParaRPr lang="en-SG" dirty="0"/>
          </a:p>
          <a:p>
            <a:pPr lvl="1"/>
            <a:r>
              <a:rPr lang="en-SG" sz="2800" dirty="0"/>
              <a:t>Neuromorphic computing offers high accuracy for off-chip training TensorFlow architecture</a:t>
            </a:r>
          </a:p>
          <a:p>
            <a:pPr lvl="1"/>
            <a:r>
              <a:rPr lang="en-SG" sz="2800" dirty="0"/>
              <a:t>Suffers scaling issues due to non-ideal </a:t>
            </a:r>
            <a:r>
              <a:rPr lang="en-SG" sz="2800" dirty="0" err="1"/>
              <a:t>OpAmp</a:t>
            </a:r>
            <a:r>
              <a:rPr lang="en-SG" sz="2800" dirty="0"/>
              <a:t> behaviour and MRAM limited step weight representation</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39</a:t>
            </a:fld>
            <a:endParaRPr lang="en-GB"/>
          </a:p>
        </p:txBody>
      </p:sp>
      <p:sp>
        <p:nvSpPr>
          <p:cNvPr id="2" name="Date Placeholder 1">
            <a:extLst>
              <a:ext uri="{FF2B5EF4-FFF2-40B4-BE49-F238E27FC236}">
                <a16:creationId xmlns:a16="http://schemas.microsoft.com/office/drawing/2014/main" id="{6E9018D7-DC90-4715-8EED-FB1F0FFB9D1A}"/>
              </a:ext>
            </a:extLst>
          </p:cNvPr>
          <p:cNvSpPr>
            <a:spLocks noGrp="1"/>
          </p:cNvSpPr>
          <p:nvPr>
            <p:ph type="dt" sz="half" idx="10"/>
          </p:nvPr>
        </p:nvSpPr>
        <p:spPr/>
        <p:txBody>
          <a:bodyPr/>
          <a:lstStyle/>
          <a:p>
            <a:fld id="{DBFFE67D-728D-4AB6-9988-90CC2D4A2AFE}" type="datetime1">
              <a:rPr lang="en-GB" smtClean="0"/>
              <a:t>05/05/2020</a:t>
            </a:fld>
            <a:endParaRPr lang="en-GB"/>
          </a:p>
        </p:txBody>
      </p:sp>
    </p:spTree>
    <p:extLst>
      <p:ext uri="{BB962C8B-B14F-4D97-AF65-F5344CB8AC3E}">
        <p14:creationId xmlns:p14="http://schemas.microsoft.com/office/powerpoint/2010/main" val="343474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8142605" cy="567882"/>
          </a:xfrm>
          <a:prstGeom prst="rect">
            <a:avLst/>
          </a:prstGeom>
          <a:ln>
            <a:noFill/>
          </a:ln>
        </p:spPr>
        <p:txBody>
          <a:bodyPr vert="horz" lIns="0" tIns="0" rIns="0" bIns="0" rtlCol="0">
            <a:noAutofit/>
          </a:bodyPr>
          <a:lstStyle/>
          <a:p>
            <a:pPr>
              <a:lnSpc>
                <a:spcPct val="107000"/>
              </a:lnSpc>
              <a:spcAft>
                <a:spcPts val="800"/>
              </a:spcAft>
            </a:pPr>
            <a:r>
              <a:rPr lang="en-GB" sz="3600" b="1">
                <a:solidFill>
                  <a:srgbClr val="FFFFFF"/>
                </a:solidFill>
                <a:latin typeface="ArialMT" pitchFamily="2" charset="0"/>
                <a:ea typeface="ArialMT" pitchFamily="2" charset="0"/>
                <a:cs typeface="ArialMT" pitchFamily="2" charset="0"/>
              </a:rPr>
              <a:t>Neuromorphic Computing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30" name="Content Placeholder 2">
            <a:extLst>
              <a:ext uri="{FF2B5EF4-FFF2-40B4-BE49-F238E27FC236}">
                <a16:creationId xmlns:a16="http://schemas.microsoft.com/office/drawing/2014/main" id="{354BEE82-B231-4EA9-A0DD-084A2DB40C28}"/>
              </a:ext>
            </a:extLst>
          </p:cNvPr>
          <p:cNvSpPr>
            <a:spLocks noGrp="1"/>
          </p:cNvSpPr>
          <p:nvPr>
            <p:ph idx="1"/>
          </p:nvPr>
        </p:nvSpPr>
        <p:spPr>
          <a:xfrm>
            <a:off x="838200" y="2675731"/>
            <a:ext cx="10515600" cy="1506538"/>
          </a:xfrm>
        </p:spPr>
        <p:txBody>
          <a:bodyPr/>
          <a:lstStyle/>
          <a:p>
            <a:r>
              <a:rPr lang="en-SG" dirty="0"/>
              <a:t>Hardware based implementation of neural network</a:t>
            </a:r>
          </a:p>
          <a:p>
            <a:r>
              <a:rPr lang="en-SG" dirty="0"/>
              <a:t>Application-Specific Integrated Circuit (ASIC)</a:t>
            </a:r>
          </a:p>
          <a:p>
            <a:r>
              <a:rPr lang="en-SG" dirty="0"/>
              <a:t>Not for General Purpose Computing (Forget YouTube, Email, … etc)</a:t>
            </a:r>
            <a:endParaRPr lang="en-GB" dirty="0"/>
          </a:p>
        </p:txBody>
      </p:sp>
      <p:sp>
        <p:nvSpPr>
          <p:cNvPr id="5" name="Slide Number Placeholder 4">
            <a:extLst>
              <a:ext uri="{FF2B5EF4-FFF2-40B4-BE49-F238E27FC236}">
                <a16:creationId xmlns:a16="http://schemas.microsoft.com/office/drawing/2014/main" id="{D40AC784-55B8-4CB4-B8E4-391DE6C15AFE}"/>
              </a:ext>
            </a:extLst>
          </p:cNvPr>
          <p:cNvSpPr>
            <a:spLocks noGrp="1"/>
          </p:cNvSpPr>
          <p:nvPr>
            <p:ph type="sldNum" sz="quarter" idx="12"/>
          </p:nvPr>
        </p:nvSpPr>
        <p:spPr/>
        <p:txBody>
          <a:bodyPr/>
          <a:lstStyle/>
          <a:p>
            <a:fld id="{32C6877C-4AE1-4F63-BAE2-155794032CE1}" type="slidenum">
              <a:rPr lang="en-GB" smtClean="0"/>
              <a:t>4</a:t>
            </a:fld>
            <a:endParaRPr lang="en-GB"/>
          </a:p>
        </p:txBody>
      </p:sp>
      <p:sp>
        <p:nvSpPr>
          <p:cNvPr id="2" name="Date Placeholder 1">
            <a:extLst>
              <a:ext uri="{FF2B5EF4-FFF2-40B4-BE49-F238E27FC236}">
                <a16:creationId xmlns:a16="http://schemas.microsoft.com/office/drawing/2014/main" id="{067A5968-4D15-4E67-9201-93C11273BE59}"/>
              </a:ext>
            </a:extLst>
          </p:cNvPr>
          <p:cNvSpPr>
            <a:spLocks noGrp="1"/>
          </p:cNvSpPr>
          <p:nvPr>
            <p:ph type="dt" sz="half" idx="10"/>
          </p:nvPr>
        </p:nvSpPr>
        <p:spPr/>
        <p:txBody>
          <a:bodyPr/>
          <a:lstStyle/>
          <a:p>
            <a:fld id="{127CC3DE-77BE-47CB-9E68-3002B4F0427A}" type="datetime1">
              <a:rPr lang="en-GB" smtClean="0"/>
              <a:t>05/05/2020</a:t>
            </a:fld>
            <a:endParaRPr lang="en-GB"/>
          </a:p>
        </p:txBody>
      </p:sp>
    </p:spTree>
    <p:extLst>
      <p:ext uri="{BB962C8B-B14F-4D97-AF65-F5344CB8AC3E}">
        <p14:creationId xmlns:p14="http://schemas.microsoft.com/office/powerpoint/2010/main" val="3786568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SG" sz="3600" b="1" dirty="0">
                <a:solidFill>
                  <a:srgbClr val="FFFFFF"/>
                </a:solidFill>
                <a:latin typeface="ArialMT" pitchFamily="2" charset="0"/>
                <a:ea typeface="ArialMT" pitchFamily="2" charset="0"/>
                <a:cs typeface="ArialMT" pitchFamily="2" charset="0"/>
              </a:rPr>
              <a:t>Future Work</a:t>
            </a: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913699" y="1185705"/>
            <a:ext cx="11065779" cy="5190486"/>
          </a:xfrm>
        </p:spPr>
        <p:txBody>
          <a:bodyPr>
            <a:normAutofit/>
          </a:bodyPr>
          <a:lstStyle/>
          <a:p>
            <a:endParaRPr lang="en-SG" dirty="0"/>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40</a:t>
            </a:fld>
            <a:endParaRPr lang="en-GB"/>
          </a:p>
        </p:txBody>
      </p:sp>
      <p:sp>
        <p:nvSpPr>
          <p:cNvPr id="2" name="Date Placeholder 1">
            <a:extLst>
              <a:ext uri="{FF2B5EF4-FFF2-40B4-BE49-F238E27FC236}">
                <a16:creationId xmlns:a16="http://schemas.microsoft.com/office/drawing/2014/main" id="{4F768D6F-06E5-4424-8545-FD2FD1049C1A}"/>
              </a:ext>
            </a:extLst>
          </p:cNvPr>
          <p:cNvSpPr>
            <a:spLocks noGrp="1"/>
          </p:cNvSpPr>
          <p:nvPr>
            <p:ph type="dt" sz="half" idx="10"/>
          </p:nvPr>
        </p:nvSpPr>
        <p:spPr/>
        <p:txBody>
          <a:bodyPr/>
          <a:lstStyle/>
          <a:p>
            <a:fld id="{DF9CA42B-33AB-463E-9073-47CD97F13ED2}" type="datetime1">
              <a:rPr lang="en-GB" smtClean="0"/>
              <a:t>05/05/2020</a:t>
            </a:fld>
            <a:endParaRPr lang="en-GB"/>
          </a:p>
        </p:txBody>
      </p:sp>
    </p:spTree>
    <p:extLst>
      <p:ext uri="{BB962C8B-B14F-4D97-AF65-F5344CB8AC3E}">
        <p14:creationId xmlns:p14="http://schemas.microsoft.com/office/powerpoint/2010/main" val="186379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endParaRPr lang="en-GB" sz="1100" b="1" dirty="0">
              <a:solidFill>
                <a:srgbClr val="000000"/>
              </a:solidFill>
              <a:effectLst/>
              <a:latin typeface="ArialMT" pitchFamily="2" charset="0"/>
              <a:ea typeface="Calibri" panose="020F0502020204030204" pitchFamily="34" charset="0"/>
            </a:endParaRPr>
          </a:p>
        </p:txBody>
      </p:sp>
      <p:sp>
        <p:nvSpPr>
          <p:cNvPr id="8" name="Content Placeholder 2">
            <a:extLst>
              <a:ext uri="{FF2B5EF4-FFF2-40B4-BE49-F238E27FC236}">
                <a16:creationId xmlns:a16="http://schemas.microsoft.com/office/drawing/2014/main" id="{04C4171E-481F-4DCB-8756-B2F359EAEA1B}"/>
              </a:ext>
            </a:extLst>
          </p:cNvPr>
          <p:cNvSpPr>
            <a:spLocks noGrp="1"/>
          </p:cNvSpPr>
          <p:nvPr>
            <p:ph idx="1"/>
          </p:nvPr>
        </p:nvSpPr>
        <p:spPr>
          <a:xfrm>
            <a:off x="563110" y="3229771"/>
            <a:ext cx="11065779" cy="2947191"/>
          </a:xfrm>
        </p:spPr>
        <p:txBody>
          <a:bodyPr>
            <a:normAutofit/>
          </a:bodyPr>
          <a:lstStyle/>
          <a:p>
            <a:pPr marL="0" indent="0" algn="ctr">
              <a:buNone/>
            </a:pPr>
            <a:r>
              <a:rPr lang="en-SG" sz="4400" dirty="0"/>
              <a:t>Thank you!</a:t>
            </a:r>
          </a:p>
        </p:txBody>
      </p:sp>
      <p:sp>
        <p:nvSpPr>
          <p:cNvPr id="5" name="Slide Number Placeholder 4">
            <a:extLst>
              <a:ext uri="{FF2B5EF4-FFF2-40B4-BE49-F238E27FC236}">
                <a16:creationId xmlns:a16="http://schemas.microsoft.com/office/drawing/2014/main" id="{4680E45F-FA31-4A3C-8EE0-DC178B7F6622}"/>
              </a:ext>
            </a:extLst>
          </p:cNvPr>
          <p:cNvSpPr>
            <a:spLocks noGrp="1"/>
          </p:cNvSpPr>
          <p:nvPr>
            <p:ph type="sldNum" sz="quarter" idx="12"/>
          </p:nvPr>
        </p:nvSpPr>
        <p:spPr/>
        <p:txBody>
          <a:bodyPr/>
          <a:lstStyle/>
          <a:p>
            <a:fld id="{32C6877C-4AE1-4F63-BAE2-155794032CE1}" type="slidenum">
              <a:rPr lang="en-GB" smtClean="0"/>
              <a:t>41</a:t>
            </a:fld>
            <a:endParaRPr lang="en-GB"/>
          </a:p>
        </p:txBody>
      </p:sp>
      <p:sp>
        <p:nvSpPr>
          <p:cNvPr id="2" name="Date Placeholder 1">
            <a:extLst>
              <a:ext uri="{FF2B5EF4-FFF2-40B4-BE49-F238E27FC236}">
                <a16:creationId xmlns:a16="http://schemas.microsoft.com/office/drawing/2014/main" id="{A0DDC0AA-103A-43DC-8932-B6BE3002945F}"/>
              </a:ext>
            </a:extLst>
          </p:cNvPr>
          <p:cNvSpPr>
            <a:spLocks noGrp="1"/>
          </p:cNvSpPr>
          <p:nvPr>
            <p:ph type="dt" sz="half" idx="10"/>
          </p:nvPr>
        </p:nvSpPr>
        <p:spPr/>
        <p:txBody>
          <a:bodyPr/>
          <a:lstStyle/>
          <a:p>
            <a:fld id="{BB9C963D-59FB-49D2-A19A-0FE41AA87F40}" type="datetime1">
              <a:rPr lang="en-GB" smtClean="0"/>
              <a:t>05/05/2020</a:t>
            </a:fld>
            <a:endParaRPr lang="en-GB"/>
          </a:p>
        </p:txBody>
      </p:sp>
    </p:spTree>
    <p:extLst>
      <p:ext uri="{BB962C8B-B14F-4D97-AF65-F5344CB8AC3E}">
        <p14:creationId xmlns:p14="http://schemas.microsoft.com/office/powerpoint/2010/main" val="3431905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8142605" cy="567882"/>
          </a:xfrm>
          <a:prstGeom prst="rect">
            <a:avLst/>
          </a:prstGeom>
          <a:ln>
            <a:noFill/>
          </a:ln>
        </p:spPr>
        <p:txBody>
          <a:bodyPr vert="horz" lIns="0" tIns="0" rIns="0" bIns="0" rtlCol="0">
            <a:noAutofit/>
          </a:bodyPr>
          <a:lstStyle/>
          <a:p>
            <a:pPr>
              <a:lnSpc>
                <a:spcPct val="107000"/>
              </a:lnSpc>
              <a:spcAft>
                <a:spcPts val="800"/>
              </a:spcAft>
            </a:pPr>
            <a:r>
              <a:rPr lang="en-GB" sz="3600" b="1">
                <a:solidFill>
                  <a:srgbClr val="FFFFFF"/>
                </a:solidFill>
                <a:latin typeface="ArialMT" pitchFamily="2" charset="0"/>
                <a:ea typeface="ArialMT" pitchFamily="2" charset="0"/>
                <a:cs typeface="ArialMT" pitchFamily="2" charset="0"/>
              </a:rPr>
              <a:t>Why Neuromorphic Computing?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9" name="Content Placeholder 2">
            <a:extLst>
              <a:ext uri="{FF2B5EF4-FFF2-40B4-BE49-F238E27FC236}">
                <a16:creationId xmlns:a16="http://schemas.microsoft.com/office/drawing/2014/main" id="{D2B8E8F8-3A2F-4A48-B245-FBDC9D90633F}"/>
              </a:ext>
            </a:extLst>
          </p:cNvPr>
          <p:cNvSpPr>
            <a:spLocks noGrp="1"/>
          </p:cNvSpPr>
          <p:nvPr>
            <p:ph idx="1"/>
          </p:nvPr>
        </p:nvSpPr>
        <p:spPr>
          <a:xfrm>
            <a:off x="838200" y="2016124"/>
            <a:ext cx="10515600" cy="3032125"/>
          </a:xfrm>
        </p:spPr>
        <p:txBody>
          <a:bodyPr/>
          <a:lstStyle/>
          <a:p>
            <a:r>
              <a:rPr lang="en-SG" dirty="0"/>
              <a:t>Huge application in AI Computer Vision</a:t>
            </a:r>
          </a:p>
          <a:p>
            <a:r>
              <a:rPr lang="en-SG" dirty="0"/>
              <a:t>Mimic human brain neuron and synapse network</a:t>
            </a:r>
          </a:p>
          <a:p>
            <a:r>
              <a:rPr lang="en-SG" dirty="0"/>
              <a:t>Very efficient for visual object recognition</a:t>
            </a:r>
          </a:p>
          <a:p>
            <a:r>
              <a:rPr lang="en-GB" dirty="0"/>
              <a:t>Low power consumption</a:t>
            </a:r>
          </a:p>
          <a:p>
            <a:r>
              <a:rPr lang="en-GB" dirty="0"/>
              <a:t>Deeper layer network can extract subtler visual details</a:t>
            </a:r>
          </a:p>
          <a:p>
            <a:r>
              <a:rPr lang="en-GB" dirty="0"/>
              <a:t>Network output can be fed for image classification</a:t>
            </a:r>
          </a:p>
        </p:txBody>
      </p:sp>
      <p:pic>
        <p:nvPicPr>
          <p:cNvPr id="8" name="Picture 7">
            <a:extLst>
              <a:ext uri="{FF2B5EF4-FFF2-40B4-BE49-F238E27FC236}">
                <a16:creationId xmlns:a16="http://schemas.microsoft.com/office/drawing/2014/main" id="{77D9998B-E5E9-4D04-A03D-E66342838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401" y="1715441"/>
            <a:ext cx="3832599" cy="2073496"/>
          </a:xfrm>
          <a:prstGeom prst="rect">
            <a:avLst/>
          </a:prstGeom>
        </p:spPr>
      </p:pic>
      <p:sp>
        <p:nvSpPr>
          <p:cNvPr id="5" name="Slide Number Placeholder 4">
            <a:extLst>
              <a:ext uri="{FF2B5EF4-FFF2-40B4-BE49-F238E27FC236}">
                <a16:creationId xmlns:a16="http://schemas.microsoft.com/office/drawing/2014/main" id="{D5BF35C2-B3A0-446B-8A38-5F7F84829067}"/>
              </a:ext>
            </a:extLst>
          </p:cNvPr>
          <p:cNvSpPr>
            <a:spLocks noGrp="1"/>
          </p:cNvSpPr>
          <p:nvPr>
            <p:ph type="sldNum" sz="quarter" idx="12"/>
          </p:nvPr>
        </p:nvSpPr>
        <p:spPr/>
        <p:txBody>
          <a:bodyPr/>
          <a:lstStyle/>
          <a:p>
            <a:fld id="{32C6877C-4AE1-4F63-BAE2-155794032CE1}" type="slidenum">
              <a:rPr lang="en-GB" smtClean="0"/>
              <a:t>5</a:t>
            </a:fld>
            <a:endParaRPr lang="en-GB"/>
          </a:p>
        </p:txBody>
      </p:sp>
      <p:sp>
        <p:nvSpPr>
          <p:cNvPr id="2" name="Date Placeholder 1">
            <a:extLst>
              <a:ext uri="{FF2B5EF4-FFF2-40B4-BE49-F238E27FC236}">
                <a16:creationId xmlns:a16="http://schemas.microsoft.com/office/drawing/2014/main" id="{7978DCCA-446F-4BFC-BBDF-395909663947}"/>
              </a:ext>
            </a:extLst>
          </p:cNvPr>
          <p:cNvSpPr>
            <a:spLocks noGrp="1"/>
          </p:cNvSpPr>
          <p:nvPr>
            <p:ph type="dt" sz="half" idx="10"/>
          </p:nvPr>
        </p:nvSpPr>
        <p:spPr/>
        <p:txBody>
          <a:bodyPr/>
          <a:lstStyle/>
          <a:p>
            <a:fld id="{28A0BFD3-6D06-40CA-89EA-8837C8E48E15}" type="datetime1">
              <a:rPr lang="en-GB" smtClean="0"/>
              <a:t>05/05/2020</a:t>
            </a:fld>
            <a:endParaRPr lang="en-GB"/>
          </a:p>
        </p:txBody>
      </p:sp>
    </p:spTree>
    <p:extLst>
      <p:ext uri="{BB962C8B-B14F-4D97-AF65-F5344CB8AC3E}">
        <p14:creationId xmlns:p14="http://schemas.microsoft.com/office/powerpoint/2010/main" val="19531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3"/>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4"/>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5"/>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8142605" cy="567882"/>
          </a:xfrm>
          <a:prstGeom prst="rect">
            <a:avLst/>
          </a:prstGeom>
          <a:ln>
            <a:noFill/>
          </a:ln>
        </p:spPr>
        <p:txBody>
          <a:bodyPr vert="horz" lIns="0" tIns="0" rIns="0" bIns="0" rtlCol="0">
            <a:noAutofit/>
          </a:bodyPr>
          <a:lstStyle/>
          <a:p>
            <a:pPr>
              <a:lnSpc>
                <a:spcPct val="107000"/>
              </a:lnSpc>
              <a:spcAft>
                <a:spcPts val="800"/>
              </a:spcAft>
            </a:pPr>
            <a:r>
              <a:rPr lang="en-GB" sz="3600" b="1">
                <a:solidFill>
                  <a:srgbClr val="FFFFFF"/>
                </a:solidFill>
                <a:latin typeface="ArialMT" pitchFamily="2" charset="0"/>
                <a:ea typeface="ArialMT" pitchFamily="2" charset="0"/>
                <a:cs typeface="ArialMT" pitchFamily="2" charset="0"/>
              </a:rPr>
              <a:t>IBM TrueNorth Chip</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10" name="Content Placeholder 4">
            <a:extLst>
              <a:ext uri="{FF2B5EF4-FFF2-40B4-BE49-F238E27FC236}">
                <a16:creationId xmlns:a16="http://schemas.microsoft.com/office/drawing/2014/main" id="{B3942255-ABEF-4F66-949C-D61BE2A6C5EA}"/>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backgroundRemoval t="4374" b="89744" l="3667" r="95000">
                        <a14:foregroundMark x1="27222" y1="15535" x2="27222" y2="15535"/>
                        <a14:foregroundMark x1="20444" y1="5279" x2="20444" y2="5279"/>
                        <a14:foregroundMark x1="16444" y1="25339" x2="16444" y2="25339"/>
                        <a14:foregroundMark x1="14111" y1="28205" x2="14111" y2="28205"/>
                        <a14:foregroundMark x1="12778" y1="29713" x2="12778" y2="29713"/>
                        <a14:foregroundMark x1="10000" y1="38009" x2="10000" y2="38009"/>
                        <a14:foregroundMark x1="7444" y1="36953" x2="7444" y2="36953"/>
                        <a14:foregroundMark x1="4333" y1="37104" x2="4333" y2="37104"/>
                        <a14:foregroundMark x1="10333" y1="30317" x2="10333" y2="30317"/>
                        <a14:foregroundMark x1="8667" y1="31976" x2="8667" y2="31976"/>
                        <a14:foregroundMark x1="9556" y1="29412" x2="9556" y2="29412"/>
                        <a14:foregroundMark x1="15556" y1="19155" x2="15556" y2="19155"/>
                        <a14:foregroundMark x1="12778" y1="25792" x2="12778" y2="25792"/>
                        <a14:foregroundMark x1="91000" y1="47964" x2="91000" y2="47964"/>
                        <a14:foregroundMark x1="94667" y1="42685" x2="94667" y2="42685"/>
                        <a14:foregroundMark x1="95000" y1="41478" x2="95000" y2="41478"/>
                        <a14:foregroundMark x1="78556" y1="82655" x2="78556" y2="82655"/>
                        <a14:foregroundMark x1="81111" y1="84314" x2="81111" y2="84314"/>
                        <a14:foregroundMark x1="77000" y1="82202" x2="77000" y2="82202"/>
                        <a14:foregroundMark x1="74889" y1="81146" x2="74889" y2="81146"/>
                        <a14:foregroundMark x1="3667" y1="47511" x2="3667" y2="47511"/>
                        <a14:foregroundMark x1="13111" y1="52338" x2="13111" y2="52338"/>
                        <a14:foregroundMark x1="15222" y1="53092" x2="15222" y2="53092"/>
                        <a14:foregroundMark x1="18000" y1="54148" x2="18000" y2="54148"/>
                        <a14:foregroundMark x1="46556" y1="67421" x2="46556" y2="67421"/>
                        <a14:foregroundMark x1="45333" y1="67119" x2="45333" y2="67119"/>
                        <a14:foregroundMark x1="44333" y1="66817" x2="44333" y2="66817"/>
                        <a14:foregroundMark x1="43222" y1="66214" x2="42889" y2="65913"/>
                        <a14:foregroundMark x1="42444" y1="65611" x2="34111" y2="60784"/>
                        <a14:foregroundMark x1="34000" y1="61388" x2="34000" y2="61388"/>
                        <a14:foregroundMark x1="33111" y1="61086" x2="33111" y2="61086"/>
                        <a14:foregroundMark x1="31889" y1="60633" x2="31889" y2="60633"/>
                        <a14:foregroundMark x1="30778" y1="60030" x2="30778" y2="60030"/>
                        <a14:foregroundMark x1="29444" y1="59578" x2="29444" y2="59578"/>
                        <a14:foregroundMark x1="27667" y1="58824" x2="27667" y2="58824"/>
                        <a14:foregroundMark x1="26222" y1="58371" x2="26222" y2="58371"/>
                        <a14:foregroundMark x1="25111" y1="57617" x2="25111" y2="57617"/>
                        <a14:foregroundMark x1="23333" y1="56863" x2="23333" y2="56863"/>
                        <a14:foregroundMark x1="22222" y1="56259" x2="22222" y2="56259"/>
                        <a14:foregroundMark x1="47222" y1="68024" x2="47222" y2="68024"/>
                        <a14:foregroundMark x1="48556" y1="68778" x2="48556" y2="68778"/>
                        <a14:foregroundMark x1="52444" y1="70588" x2="52444" y2="70588"/>
                        <a14:foregroundMark x1="53556" y1="71342" x2="53556" y2="71342"/>
                        <a14:foregroundMark x1="50222" y1="69532" x2="50222" y2="69532"/>
                        <a14:foregroundMark x1="56333" y1="72398" x2="56333" y2="72398"/>
                        <a14:foregroundMark x1="73444" y1="80694" x2="73444" y2="80694"/>
                        <a14:foregroundMark x1="68444" y1="78281" x2="68444" y2="78281"/>
                        <a14:foregroundMark x1="67556" y1="77677" x2="67556" y2="77677"/>
                        <a14:foregroundMark x1="66444" y1="77225" x2="66444" y2="77225"/>
                        <a14:foregroundMark x1="63111" y1="75867" x2="63111" y2="75867"/>
                        <a14:foregroundMark x1="61778" y1="74962" x2="61778" y2="74962"/>
                        <a14:foregroundMark x1="60111" y1="74208" x2="60111" y2="74208"/>
                        <a14:foregroundMark x1="59000" y1="73756" x2="59000" y2="73756"/>
                        <a14:foregroundMark x1="57667" y1="73152" x2="57667" y2="73152"/>
                        <a14:foregroundMark x1="55556" y1="72097" x2="55556" y2="72097"/>
                        <a14:foregroundMark x1="58222" y1="73454" x2="58222" y2="73454"/>
                        <a14:foregroundMark x1="64889" y1="76621" x2="64889" y2="76621"/>
                        <a14:foregroundMark x1="70778" y1="79336" x2="70778" y2="79336"/>
                        <a14:foregroundMark x1="69556" y1="78884" x2="69556" y2="78884"/>
                        <a14:foregroundMark x1="20000" y1="55204" x2="20000" y2="55204"/>
                        <a14:foregroundMark x1="17000" y1="54148" x2="17000" y2="54148"/>
                        <a14:foregroundMark x1="21111" y1="55958" x2="21111" y2="55958"/>
                        <a14:foregroundMark x1="18778" y1="55204" x2="18778" y2="55204"/>
                        <a14:foregroundMark x1="19556" y1="55505" x2="19556" y2="55505"/>
                        <a14:foregroundMark x1="22444" y1="56561" x2="22444" y2="56561"/>
                        <a14:foregroundMark x1="26444" y1="58522" x2="26444" y2="58522"/>
                        <a14:foregroundMark x1="25667" y1="58220" x2="25667" y2="58220"/>
                        <a14:foregroundMark x1="24667" y1="57617" x2="24667" y2="57617"/>
                        <a14:foregroundMark x1="23333" y1="57014" x2="23333" y2="57014"/>
                        <a14:foregroundMark x1="22778" y1="56712" x2="22778" y2="56712"/>
                        <a14:foregroundMark x1="22556" y1="56712" x2="22556" y2="56712"/>
                        <a14:foregroundMark x1="22333" y1="56561" x2="22333" y2="56561"/>
                        <a14:foregroundMark x1="22222" y1="56561" x2="22222" y2="56561"/>
                        <a14:foregroundMark x1="19444" y1="4977" x2="19444" y2="4977"/>
                        <a14:foregroundMark x1="10111" y1="28658" x2="10111" y2="28658"/>
                        <a14:foregroundMark x1="10444" y1="27300" x2="10444" y2="27300"/>
                        <a14:foregroundMark x1="11889" y1="27451" x2="11889" y2="27451"/>
                        <a14:foregroundMark x1="12222" y1="27602" x2="12222" y2="27602"/>
                        <a14:foregroundMark x1="12444" y1="27602" x2="10889" y2="27149"/>
                        <a14:foregroundMark x1="9889" y1="30920" x2="9222" y2="30618"/>
                        <a14:foregroundMark x1="8667" y1="30468" x2="8667" y2="30468"/>
                        <a14:foregroundMark x1="8556" y1="30468" x2="8556" y2="30468"/>
                        <a14:foregroundMark x1="8444" y1="30769" x2="8444" y2="30769"/>
                        <a14:foregroundMark x1="8222" y1="30769" x2="10333" y2="27149"/>
                        <a14:foregroundMark x1="19111" y1="4374" x2="15000" y2="12519"/>
                        <a14:foregroundMark x1="14333" y1="22021" x2="14333" y2="22021"/>
                        <a14:foregroundMark x1="14333" y1="21569" x2="14333" y2="21569"/>
                      </a14:backgroundRemoval>
                    </a14:imgEffect>
                  </a14:imgLayer>
                </a14:imgProps>
              </a:ext>
              <a:ext uri="{28A0092B-C50C-407E-A947-70E740481C1C}">
                <a14:useLocalDpi xmlns:a14="http://schemas.microsoft.com/office/drawing/2010/main" val="0"/>
              </a:ext>
            </a:extLst>
          </a:blip>
          <a:stretch>
            <a:fillRect/>
          </a:stretch>
        </p:blipFill>
        <p:spPr>
          <a:xfrm>
            <a:off x="838200" y="1855569"/>
            <a:ext cx="5906793" cy="4351338"/>
          </a:xfrm>
        </p:spPr>
      </p:pic>
      <p:sp>
        <p:nvSpPr>
          <p:cNvPr id="13" name="TextBox 12">
            <a:extLst>
              <a:ext uri="{FF2B5EF4-FFF2-40B4-BE49-F238E27FC236}">
                <a16:creationId xmlns:a16="http://schemas.microsoft.com/office/drawing/2014/main" id="{24C44E6F-3F88-4AD5-A3B5-C1EE205C22C8}"/>
              </a:ext>
            </a:extLst>
          </p:cNvPr>
          <p:cNvSpPr txBox="1"/>
          <p:nvPr/>
        </p:nvSpPr>
        <p:spPr>
          <a:xfrm>
            <a:off x="7667623" y="2521059"/>
            <a:ext cx="3838577" cy="2246769"/>
          </a:xfrm>
          <a:prstGeom prst="rect">
            <a:avLst/>
          </a:prstGeom>
          <a:noFill/>
        </p:spPr>
        <p:txBody>
          <a:bodyPr wrap="square" rtlCol="0">
            <a:spAutoFit/>
          </a:bodyPr>
          <a:lstStyle/>
          <a:p>
            <a:pPr marL="285750" indent="-285750">
              <a:buFont typeface="Arial" panose="020B0604020202020204" pitchFamily="34" charset="0"/>
              <a:buChar char="•"/>
            </a:pPr>
            <a:r>
              <a:rPr lang="en-SG" sz="2800" dirty="0"/>
              <a:t>4096 cores</a:t>
            </a:r>
          </a:p>
          <a:p>
            <a:pPr marL="285750" indent="-285750">
              <a:buFont typeface="Arial" panose="020B0604020202020204" pitchFamily="34" charset="0"/>
              <a:buChar char="•"/>
            </a:pPr>
            <a:r>
              <a:rPr lang="en-SG" sz="2800" dirty="0"/>
              <a:t>256 neurons/core</a:t>
            </a:r>
          </a:p>
          <a:p>
            <a:pPr marL="285750" indent="-285750">
              <a:buFont typeface="Arial" panose="020B0604020202020204" pitchFamily="34" charset="0"/>
              <a:buChar char="•"/>
            </a:pPr>
            <a:r>
              <a:rPr lang="en-SG" sz="2800" dirty="0"/>
              <a:t>256 synapses/neuron</a:t>
            </a:r>
          </a:p>
          <a:p>
            <a:pPr marL="285750" indent="-285750">
              <a:buFont typeface="Arial" panose="020B0604020202020204" pitchFamily="34" charset="0"/>
              <a:buChar char="•"/>
            </a:pPr>
            <a:r>
              <a:rPr lang="en-SG" sz="2800" dirty="0"/>
              <a:t>Only consumes 63mW vs 500W desktop</a:t>
            </a:r>
            <a:endParaRPr lang="en-GB" sz="2800" dirty="0"/>
          </a:p>
        </p:txBody>
      </p:sp>
      <p:sp>
        <p:nvSpPr>
          <p:cNvPr id="2" name="Rectangle 1">
            <a:extLst>
              <a:ext uri="{FF2B5EF4-FFF2-40B4-BE49-F238E27FC236}">
                <a16:creationId xmlns:a16="http://schemas.microsoft.com/office/drawing/2014/main" id="{45C387C2-ABF7-4AD7-8513-407F8B3BA5AE}"/>
              </a:ext>
            </a:extLst>
          </p:cNvPr>
          <p:cNvSpPr/>
          <p:nvPr/>
        </p:nvSpPr>
        <p:spPr>
          <a:xfrm>
            <a:off x="6096000" y="5716940"/>
            <a:ext cx="6096000" cy="646331"/>
          </a:xfrm>
          <a:prstGeom prst="rect">
            <a:avLst/>
          </a:prstGeom>
        </p:spPr>
        <p:txBody>
          <a:bodyPr>
            <a:spAutoFit/>
          </a:bodyPr>
          <a:lstStyle/>
          <a:p>
            <a:r>
              <a:rPr lang="en-SG" b="0" i="0" u="none" strike="noStrike" dirty="0">
                <a:solidFill>
                  <a:srgbClr val="000000"/>
                </a:solidFill>
                <a:effectLst/>
                <a:latin typeface="Open Sans" panose="020B0606030504020204" pitchFamily="34" charset="0"/>
              </a:rPr>
              <a:t>(Neuromorphic Hardware: Trying to Put Brain Into Chips 2020)</a:t>
            </a:r>
            <a:endParaRPr lang="en-GB" dirty="0"/>
          </a:p>
        </p:txBody>
      </p:sp>
      <p:sp>
        <p:nvSpPr>
          <p:cNvPr id="6" name="Slide Number Placeholder 5">
            <a:extLst>
              <a:ext uri="{FF2B5EF4-FFF2-40B4-BE49-F238E27FC236}">
                <a16:creationId xmlns:a16="http://schemas.microsoft.com/office/drawing/2014/main" id="{FE575F66-DA46-47A7-B6CD-97391FABAEA9}"/>
              </a:ext>
            </a:extLst>
          </p:cNvPr>
          <p:cNvSpPr>
            <a:spLocks noGrp="1"/>
          </p:cNvSpPr>
          <p:nvPr>
            <p:ph type="sldNum" sz="quarter" idx="12"/>
          </p:nvPr>
        </p:nvSpPr>
        <p:spPr/>
        <p:txBody>
          <a:bodyPr/>
          <a:lstStyle/>
          <a:p>
            <a:fld id="{32C6877C-4AE1-4F63-BAE2-155794032CE1}" type="slidenum">
              <a:rPr lang="en-GB" smtClean="0"/>
              <a:t>6</a:t>
            </a:fld>
            <a:endParaRPr lang="en-GB"/>
          </a:p>
        </p:txBody>
      </p:sp>
      <p:sp>
        <p:nvSpPr>
          <p:cNvPr id="3" name="Date Placeholder 2">
            <a:extLst>
              <a:ext uri="{FF2B5EF4-FFF2-40B4-BE49-F238E27FC236}">
                <a16:creationId xmlns:a16="http://schemas.microsoft.com/office/drawing/2014/main" id="{0EA40585-DB28-4524-998D-F0CD3D7F7E1C}"/>
              </a:ext>
            </a:extLst>
          </p:cNvPr>
          <p:cNvSpPr>
            <a:spLocks noGrp="1"/>
          </p:cNvSpPr>
          <p:nvPr>
            <p:ph type="dt" sz="half" idx="10"/>
          </p:nvPr>
        </p:nvSpPr>
        <p:spPr/>
        <p:txBody>
          <a:bodyPr/>
          <a:lstStyle/>
          <a:p>
            <a:fld id="{742DEB3F-51D0-4085-BE17-214B05B5AFA5}" type="datetime1">
              <a:rPr lang="en-GB" smtClean="0"/>
              <a:t>05/05/2020</a:t>
            </a:fld>
            <a:endParaRPr lang="en-GB"/>
          </a:p>
        </p:txBody>
      </p:sp>
    </p:spTree>
    <p:extLst>
      <p:ext uri="{BB962C8B-B14F-4D97-AF65-F5344CB8AC3E}">
        <p14:creationId xmlns:p14="http://schemas.microsoft.com/office/powerpoint/2010/main" val="413618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Motivation (Use of Spintronics)</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1" name="Content Placeholder 2">
            <a:extLst>
              <a:ext uri="{FF2B5EF4-FFF2-40B4-BE49-F238E27FC236}">
                <a16:creationId xmlns:a16="http://schemas.microsoft.com/office/drawing/2014/main" id="{DE791D44-B51E-4964-A83F-A8C00F1ADC23}"/>
              </a:ext>
            </a:extLst>
          </p:cNvPr>
          <p:cNvSpPr>
            <a:spLocks noGrp="1"/>
          </p:cNvSpPr>
          <p:nvPr>
            <p:ph idx="1"/>
          </p:nvPr>
        </p:nvSpPr>
        <p:spPr>
          <a:xfrm>
            <a:off x="838200" y="1825625"/>
            <a:ext cx="10515600" cy="4351338"/>
          </a:xfrm>
        </p:spPr>
        <p:txBody>
          <a:bodyPr>
            <a:normAutofit/>
          </a:bodyPr>
          <a:lstStyle/>
          <a:p>
            <a:r>
              <a:rPr lang="en-SG" dirty="0"/>
              <a:t>Originally used in hard disk drive read/write head</a:t>
            </a:r>
          </a:p>
          <a:p>
            <a:r>
              <a:rPr lang="en-SG" dirty="0"/>
              <a:t>Involve in:</a:t>
            </a:r>
          </a:p>
          <a:p>
            <a:pPr>
              <a:buFont typeface="Wingdings" panose="05000000000000000000" pitchFamily="2" charset="2"/>
              <a:buChar char="ü"/>
            </a:pPr>
            <a:r>
              <a:rPr lang="en-SG" dirty="0"/>
              <a:t>Spin Transfer Torque(STT)</a:t>
            </a:r>
          </a:p>
          <a:p>
            <a:pPr>
              <a:buFont typeface="Wingdings" panose="05000000000000000000" pitchFamily="2" charset="2"/>
              <a:buChar char="ü"/>
            </a:pPr>
            <a:r>
              <a:rPr lang="en-SG" dirty="0"/>
              <a:t>Spin Orbit Torque (SOT)</a:t>
            </a:r>
          </a:p>
          <a:p>
            <a:pPr>
              <a:buFont typeface="Wingdings" panose="05000000000000000000" pitchFamily="2" charset="2"/>
              <a:buChar char="ü"/>
            </a:pPr>
            <a:r>
              <a:rPr lang="en-SG" dirty="0" err="1"/>
              <a:t>Tunneling</a:t>
            </a:r>
            <a:r>
              <a:rPr lang="en-SG" dirty="0"/>
              <a:t> Magnetoresistance (TMR)</a:t>
            </a:r>
          </a:p>
          <a:p>
            <a:pPr>
              <a:buFont typeface="Wingdings" panose="05000000000000000000" pitchFamily="2" charset="2"/>
              <a:buChar char="ü"/>
            </a:pPr>
            <a:r>
              <a:rPr lang="en-SG" dirty="0"/>
              <a:t>Giant Magnetoresistance (GMR)</a:t>
            </a:r>
          </a:p>
          <a:p>
            <a:pPr marL="0" indent="0">
              <a:buNone/>
            </a:pPr>
            <a:r>
              <a:rPr lang="en-SG" dirty="0"/>
              <a:t>for </a:t>
            </a:r>
            <a:r>
              <a:rPr lang="en-SG" dirty="0" err="1"/>
              <a:t>magnetoresistive</a:t>
            </a:r>
            <a:r>
              <a:rPr lang="en-SG" dirty="0"/>
              <a:t> application like </a:t>
            </a:r>
            <a:r>
              <a:rPr lang="en-GB" dirty="0" err="1"/>
              <a:t>Magnetoresistive</a:t>
            </a:r>
            <a:r>
              <a:rPr lang="en-GB" dirty="0"/>
              <a:t> Random-access Memory (</a:t>
            </a:r>
            <a:r>
              <a:rPr lang="en-SG" dirty="0"/>
              <a:t>MRAM)</a:t>
            </a:r>
          </a:p>
          <a:p>
            <a:pPr marL="0" indent="0">
              <a:buNone/>
            </a:pPr>
            <a:endParaRPr lang="en-GB" dirty="0"/>
          </a:p>
          <a:p>
            <a:endParaRPr lang="en-GB" dirty="0"/>
          </a:p>
        </p:txBody>
      </p:sp>
      <p:sp>
        <p:nvSpPr>
          <p:cNvPr id="5" name="Slide Number Placeholder 4">
            <a:extLst>
              <a:ext uri="{FF2B5EF4-FFF2-40B4-BE49-F238E27FC236}">
                <a16:creationId xmlns:a16="http://schemas.microsoft.com/office/drawing/2014/main" id="{8D7B3535-B8CE-40DB-9B2A-50638ACAA7E6}"/>
              </a:ext>
            </a:extLst>
          </p:cNvPr>
          <p:cNvSpPr>
            <a:spLocks noGrp="1"/>
          </p:cNvSpPr>
          <p:nvPr>
            <p:ph type="sldNum" sz="quarter" idx="12"/>
          </p:nvPr>
        </p:nvSpPr>
        <p:spPr/>
        <p:txBody>
          <a:bodyPr/>
          <a:lstStyle/>
          <a:p>
            <a:fld id="{32C6877C-4AE1-4F63-BAE2-155794032CE1}" type="slidenum">
              <a:rPr lang="en-GB" smtClean="0"/>
              <a:t>7</a:t>
            </a:fld>
            <a:endParaRPr lang="en-GB"/>
          </a:p>
        </p:txBody>
      </p:sp>
      <p:sp>
        <p:nvSpPr>
          <p:cNvPr id="2" name="Date Placeholder 1">
            <a:extLst>
              <a:ext uri="{FF2B5EF4-FFF2-40B4-BE49-F238E27FC236}">
                <a16:creationId xmlns:a16="http://schemas.microsoft.com/office/drawing/2014/main" id="{A6EE2DCC-75FF-4408-87ED-4DC80C313962}"/>
              </a:ext>
            </a:extLst>
          </p:cNvPr>
          <p:cNvSpPr>
            <a:spLocks noGrp="1"/>
          </p:cNvSpPr>
          <p:nvPr>
            <p:ph type="dt" sz="half" idx="10"/>
          </p:nvPr>
        </p:nvSpPr>
        <p:spPr/>
        <p:txBody>
          <a:bodyPr/>
          <a:lstStyle/>
          <a:p>
            <a:fld id="{EAFDA5FD-E676-4299-89BD-64DB1CECFF89}" type="datetime1">
              <a:rPr lang="en-GB" smtClean="0"/>
              <a:t>05/05/2020</a:t>
            </a:fld>
            <a:endParaRPr lang="en-GB"/>
          </a:p>
        </p:txBody>
      </p:sp>
    </p:spTree>
    <p:extLst>
      <p:ext uri="{BB962C8B-B14F-4D97-AF65-F5344CB8AC3E}">
        <p14:creationId xmlns:p14="http://schemas.microsoft.com/office/powerpoint/2010/main" val="93131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dirty="0">
                <a:solidFill>
                  <a:srgbClr val="FFFFFF"/>
                </a:solidFill>
                <a:latin typeface="ArialMT" pitchFamily="2" charset="0"/>
                <a:ea typeface="ArialMT" pitchFamily="2" charset="0"/>
                <a:cs typeface="ArialMT" pitchFamily="2" charset="0"/>
              </a:rPr>
              <a:t>Motivation (Use of Spintronics)</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3" name="Content Placeholder 2">
            <a:extLst>
              <a:ext uri="{FF2B5EF4-FFF2-40B4-BE49-F238E27FC236}">
                <a16:creationId xmlns:a16="http://schemas.microsoft.com/office/drawing/2014/main" id="{C2E38FC3-3286-4ADF-93FE-B6E2B379A431}"/>
              </a:ext>
            </a:extLst>
          </p:cNvPr>
          <p:cNvSpPr>
            <a:spLocks noGrp="1"/>
          </p:cNvSpPr>
          <p:nvPr>
            <p:ph idx="1"/>
          </p:nvPr>
        </p:nvSpPr>
        <p:spPr>
          <a:xfrm>
            <a:off x="838200" y="1825625"/>
            <a:ext cx="10515600" cy="4351338"/>
          </a:xfrm>
        </p:spPr>
        <p:txBody>
          <a:bodyPr>
            <a:normAutofit/>
          </a:bodyPr>
          <a:lstStyle/>
          <a:p>
            <a:r>
              <a:rPr lang="en-GB" dirty="0"/>
              <a:t>Non-volatile (information retention during power loss) like Solid State Drive (SSD) unlike Metal Oxide Semiconductor (MOS) and Capacitors</a:t>
            </a:r>
          </a:p>
          <a:p>
            <a:r>
              <a:rPr lang="en-GB" dirty="0"/>
              <a:t>Similar to SSD, Magnetic Tunnel Junction (MTJ) uses electron tunnelling</a:t>
            </a:r>
          </a:p>
          <a:p>
            <a:r>
              <a:rPr lang="en-GB" dirty="0"/>
              <a:t>MTJ has smaller footprint to CMOS (Main reason)</a:t>
            </a:r>
          </a:p>
          <a:p>
            <a:r>
              <a:rPr lang="en-GB" dirty="0"/>
              <a:t>But, MTJ uses electron spin orientation instead of electron presence in SSD (charge retention changes threshold voltage, causing wear out)</a:t>
            </a:r>
          </a:p>
          <a:p>
            <a:endParaRPr lang="en-GB" dirty="0"/>
          </a:p>
          <a:p>
            <a:endParaRPr lang="en-GB" dirty="0"/>
          </a:p>
        </p:txBody>
      </p:sp>
      <p:sp>
        <p:nvSpPr>
          <p:cNvPr id="5" name="Slide Number Placeholder 4">
            <a:extLst>
              <a:ext uri="{FF2B5EF4-FFF2-40B4-BE49-F238E27FC236}">
                <a16:creationId xmlns:a16="http://schemas.microsoft.com/office/drawing/2014/main" id="{E5C67F9E-90B2-446C-AE39-C1CC96E6EB1E}"/>
              </a:ext>
            </a:extLst>
          </p:cNvPr>
          <p:cNvSpPr>
            <a:spLocks noGrp="1"/>
          </p:cNvSpPr>
          <p:nvPr>
            <p:ph type="sldNum" sz="quarter" idx="12"/>
          </p:nvPr>
        </p:nvSpPr>
        <p:spPr/>
        <p:txBody>
          <a:bodyPr/>
          <a:lstStyle/>
          <a:p>
            <a:fld id="{32C6877C-4AE1-4F63-BAE2-155794032CE1}" type="slidenum">
              <a:rPr lang="en-GB" smtClean="0"/>
              <a:t>8</a:t>
            </a:fld>
            <a:endParaRPr lang="en-GB"/>
          </a:p>
        </p:txBody>
      </p:sp>
      <p:sp>
        <p:nvSpPr>
          <p:cNvPr id="2" name="Date Placeholder 1">
            <a:extLst>
              <a:ext uri="{FF2B5EF4-FFF2-40B4-BE49-F238E27FC236}">
                <a16:creationId xmlns:a16="http://schemas.microsoft.com/office/drawing/2014/main" id="{D1318859-B8AB-4BA1-94BC-03BB27B04B1E}"/>
              </a:ext>
            </a:extLst>
          </p:cNvPr>
          <p:cNvSpPr>
            <a:spLocks noGrp="1"/>
          </p:cNvSpPr>
          <p:nvPr>
            <p:ph type="dt" sz="half" idx="10"/>
          </p:nvPr>
        </p:nvSpPr>
        <p:spPr/>
        <p:txBody>
          <a:bodyPr/>
          <a:lstStyle/>
          <a:p>
            <a:fld id="{8F646DF2-7611-4C64-8A15-EB77E9752170}" type="datetime1">
              <a:rPr lang="en-GB" smtClean="0"/>
              <a:t>05/05/2020</a:t>
            </a:fld>
            <a:endParaRPr lang="en-GB"/>
          </a:p>
        </p:txBody>
      </p:sp>
    </p:spTree>
    <p:extLst>
      <p:ext uri="{BB962C8B-B14F-4D97-AF65-F5344CB8AC3E}">
        <p14:creationId xmlns:p14="http://schemas.microsoft.com/office/powerpoint/2010/main" val="55696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AD7A18-01CC-4945-8038-726B0C5996A5}"/>
              </a:ext>
            </a:extLst>
          </p:cNvPr>
          <p:cNvGrpSpPr/>
          <p:nvPr/>
        </p:nvGrpSpPr>
        <p:grpSpPr>
          <a:xfrm>
            <a:off x="0" y="6500529"/>
            <a:ext cx="12192000" cy="357471"/>
            <a:chOff x="0" y="-4063"/>
            <a:chExt cx="9144000" cy="268224"/>
          </a:xfrm>
        </p:grpSpPr>
        <p:pic>
          <p:nvPicPr>
            <p:cNvPr id="26" name="Picture 25">
              <a:extLst>
                <a:ext uri="{FF2B5EF4-FFF2-40B4-BE49-F238E27FC236}">
                  <a16:creationId xmlns:a16="http://schemas.microsoft.com/office/drawing/2014/main" id="{6FD8A12C-6B98-4268-BEEB-B7E0301E1C0C}"/>
                </a:ext>
              </a:extLst>
            </p:cNvPr>
            <p:cNvPicPr/>
            <p:nvPr/>
          </p:nvPicPr>
          <p:blipFill>
            <a:blip r:embed="rId2"/>
            <a:stretch>
              <a:fillRect/>
            </a:stretch>
          </p:blipFill>
          <p:spPr>
            <a:xfrm>
              <a:off x="0" y="5080"/>
              <a:ext cx="9144000" cy="259080"/>
            </a:xfrm>
            <a:prstGeom prst="rect">
              <a:avLst/>
            </a:prstGeom>
          </p:spPr>
        </p:pic>
        <p:pic>
          <p:nvPicPr>
            <p:cNvPr id="27" name="Picture 26">
              <a:extLst>
                <a:ext uri="{FF2B5EF4-FFF2-40B4-BE49-F238E27FC236}">
                  <a16:creationId xmlns:a16="http://schemas.microsoft.com/office/drawing/2014/main" id="{2BC6DFE1-028A-4EF1-A48E-42130C5F010E}"/>
                </a:ext>
              </a:extLst>
            </p:cNvPr>
            <p:cNvPicPr/>
            <p:nvPr/>
          </p:nvPicPr>
          <p:blipFill>
            <a:blip r:embed="rId3"/>
            <a:stretch>
              <a:fillRect/>
            </a:stretch>
          </p:blipFill>
          <p:spPr>
            <a:xfrm>
              <a:off x="7444232" y="-4063"/>
              <a:ext cx="749809" cy="268224"/>
            </a:xfrm>
            <a:prstGeom prst="rect">
              <a:avLst/>
            </a:prstGeom>
          </p:spPr>
        </p:pic>
      </p:grpSp>
      <p:pic>
        <p:nvPicPr>
          <p:cNvPr id="28" name="Picture 27">
            <a:extLst>
              <a:ext uri="{FF2B5EF4-FFF2-40B4-BE49-F238E27FC236}">
                <a16:creationId xmlns:a16="http://schemas.microsoft.com/office/drawing/2014/main" id="{45B0237E-423C-4FE7-AEC4-9A82C852B8EE}"/>
              </a:ext>
            </a:extLst>
          </p:cNvPr>
          <p:cNvPicPr/>
          <p:nvPr/>
        </p:nvPicPr>
        <p:blipFill>
          <a:blip r:embed="rId4"/>
          <a:stretch>
            <a:fillRect/>
          </a:stretch>
        </p:blipFill>
        <p:spPr>
          <a:xfrm>
            <a:off x="1" y="0"/>
            <a:ext cx="12191999" cy="1169247"/>
          </a:xfrm>
          <a:prstGeom prst="rect">
            <a:avLst/>
          </a:prstGeom>
        </p:spPr>
      </p:pic>
      <p:sp>
        <p:nvSpPr>
          <p:cNvPr id="29" name="Rectangle 28">
            <a:extLst>
              <a:ext uri="{FF2B5EF4-FFF2-40B4-BE49-F238E27FC236}">
                <a16:creationId xmlns:a16="http://schemas.microsoft.com/office/drawing/2014/main" id="{0430FA73-1474-4687-9417-73D1E2C11D5E}"/>
              </a:ext>
            </a:extLst>
          </p:cNvPr>
          <p:cNvSpPr/>
          <p:nvPr/>
        </p:nvSpPr>
        <p:spPr>
          <a:xfrm>
            <a:off x="674069" y="300682"/>
            <a:ext cx="11045351" cy="567882"/>
          </a:xfrm>
          <a:prstGeom prst="rect">
            <a:avLst/>
          </a:prstGeom>
          <a:ln>
            <a:noFill/>
          </a:ln>
        </p:spPr>
        <p:txBody>
          <a:bodyPr vert="horz" lIns="0" tIns="0" rIns="0" bIns="0" rtlCol="0">
            <a:noAutofit/>
          </a:bodyPr>
          <a:lstStyle/>
          <a:p>
            <a:pPr>
              <a:lnSpc>
                <a:spcPct val="107000"/>
              </a:lnSpc>
              <a:spcAft>
                <a:spcPts val="800"/>
              </a:spcAft>
            </a:pPr>
            <a:r>
              <a:rPr lang="en-GB" sz="3600" b="1">
                <a:solidFill>
                  <a:srgbClr val="FFFFFF"/>
                </a:solidFill>
                <a:latin typeface="ArialMT" pitchFamily="2" charset="0"/>
                <a:ea typeface="ArialMT" pitchFamily="2" charset="0"/>
                <a:cs typeface="ArialMT" pitchFamily="2" charset="0"/>
              </a:rPr>
              <a:t>Spintronics Advantage vs Conventional SSD</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6" name="Content Placeholder 2">
            <a:extLst>
              <a:ext uri="{FF2B5EF4-FFF2-40B4-BE49-F238E27FC236}">
                <a16:creationId xmlns:a16="http://schemas.microsoft.com/office/drawing/2014/main" id="{31B00802-1519-4371-B53E-EDA862F8E721}"/>
              </a:ext>
            </a:extLst>
          </p:cNvPr>
          <p:cNvSpPr>
            <a:spLocks noGrp="1"/>
          </p:cNvSpPr>
          <p:nvPr>
            <p:ph idx="1"/>
          </p:nvPr>
        </p:nvSpPr>
        <p:spPr>
          <a:xfrm>
            <a:off x="838200" y="2997200"/>
            <a:ext cx="10515600" cy="1508125"/>
          </a:xfrm>
        </p:spPr>
        <p:txBody>
          <a:bodyPr/>
          <a:lstStyle/>
          <a:p>
            <a:r>
              <a:rPr lang="en-SG" dirty="0"/>
              <a:t>Higher read/write speed</a:t>
            </a:r>
          </a:p>
          <a:p>
            <a:r>
              <a:rPr lang="en-SG" dirty="0"/>
              <a:t>Lower power</a:t>
            </a:r>
          </a:p>
          <a:p>
            <a:r>
              <a:rPr lang="en-GB" dirty="0"/>
              <a:t>No wear out (Unlimited read/write cycle)</a:t>
            </a:r>
          </a:p>
        </p:txBody>
      </p:sp>
      <p:sp>
        <p:nvSpPr>
          <p:cNvPr id="6" name="Rectangle 5">
            <a:extLst>
              <a:ext uri="{FF2B5EF4-FFF2-40B4-BE49-F238E27FC236}">
                <a16:creationId xmlns:a16="http://schemas.microsoft.com/office/drawing/2014/main" id="{1813F9AD-E981-41B4-A8FB-073E2DE391DA}"/>
              </a:ext>
            </a:extLst>
          </p:cNvPr>
          <p:cNvSpPr/>
          <p:nvPr/>
        </p:nvSpPr>
        <p:spPr>
          <a:xfrm>
            <a:off x="6096000" y="5866381"/>
            <a:ext cx="6096000" cy="646331"/>
          </a:xfrm>
          <a:prstGeom prst="rect">
            <a:avLst/>
          </a:prstGeom>
        </p:spPr>
        <p:txBody>
          <a:bodyPr>
            <a:spAutoFit/>
          </a:bodyPr>
          <a:lstStyle/>
          <a:p>
            <a:r>
              <a:rPr lang="en-SG" b="0" i="0" u="none" strike="noStrike" dirty="0">
                <a:solidFill>
                  <a:srgbClr val="000000"/>
                </a:solidFill>
                <a:effectLst/>
                <a:latin typeface="Open Sans" panose="020B0606030504020204" pitchFamily="34" charset="0"/>
              </a:rPr>
              <a:t>(What is MRAM | </a:t>
            </a:r>
            <a:r>
              <a:rPr lang="en-SG" b="0" i="0" u="none" strike="noStrike" dirty="0" err="1">
                <a:solidFill>
                  <a:srgbClr val="000000"/>
                </a:solidFill>
                <a:effectLst/>
                <a:latin typeface="Open Sans" panose="020B0606030504020204" pitchFamily="34" charset="0"/>
              </a:rPr>
              <a:t>MagnetoResistive</a:t>
            </a:r>
            <a:r>
              <a:rPr lang="en-SG" b="0" i="0" u="none" strike="noStrike" dirty="0">
                <a:solidFill>
                  <a:srgbClr val="000000"/>
                </a:solidFill>
                <a:effectLst/>
                <a:latin typeface="Open Sans" panose="020B0606030504020204" pitchFamily="34" charset="0"/>
              </a:rPr>
              <a:t> Memory Technology | Electronics Notes 2020)</a:t>
            </a:r>
            <a:endParaRPr lang="en-GB" dirty="0"/>
          </a:p>
        </p:txBody>
      </p:sp>
      <p:sp>
        <p:nvSpPr>
          <p:cNvPr id="5" name="Slide Number Placeholder 4">
            <a:extLst>
              <a:ext uri="{FF2B5EF4-FFF2-40B4-BE49-F238E27FC236}">
                <a16:creationId xmlns:a16="http://schemas.microsoft.com/office/drawing/2014/main" id="{5A232BC7-A8D0-4E88-B5D2-F8DD0F986FAC}"/>
              </a:ext>
            </a:extLst>
          </p:cNvPr>
          <p:cNvSpPr>
            <a:spLocks noGrp="1"/>
          </p:cNvSpPr>
          <p:nvPr>
            <p:ph type="sldNum" sz="quarter" idx="12"/>
          </p:nvPr>
        </p:nvSpPr>
        <p:spPr/>
        <p:txBody>
          <a:bodyPr/>
          <a:lstStyle/>
          <a:p>
            <a:fld id="{32C6877C-4AE1-4F63-BAE2-155794032CE1}" type="slidenum">
              <a:rPr lang="en-GB" smtClean="0"/>
              <a:t>9</a:t>
            </a:fld>
            <a:endParaRPr lang="en-GB"/>
          </a:p>
        </p:txBody>
      </p:sp>
      <p:sp>
        <p:nvSpPr>
          <p:cNvPr id="2" name="Date Placeholder 1">
            <a:extLst>
              <a:ext uri="{FF2B5EF4-FFF2-40B4-BE49-F238E27FC236}">
                <a16:creationId xmlns:a16="http://schemas.microsoft.com/office/drawing/2014/main" id="{9E190450-E644-42C3-81D5-42DE944800B8}"/>
              </a:ext>
            </a:extLst>
          </p:cNvPr>
          <p:cNvSpPr>
            <a:spLocks noGrp="1"/>
          </p:cNvSpPr>
          <p:nvPr>
            <p:ph type="dt" sz="half" idx="10"/>
          </p:nvPr>
        </p:nvSpPr>
        <p:spPr/>
        <p:txBody>
          <a:bodyPr/>
          <a:lstStyle/>
          <a:p>
            <a:fld id="{FE336A11-29CA-4DF4-A8DE-8F30F330E03F}" type="datetime1">
              <a:rPr lang="en-GB" smtClean="0"/>
              <a:t>05/05/2020</a:t>
            </a:fld>
            <a:endParaRPr lang="en-GB"/>
          </a:p>
        </p:txBody>
      </p:sp>
    </p:spTree>
    <p:extLst>
      <p:ext uri="{BB962C8B-B14F-4D97-AF65-F5344CB8AC3E}">
        <p14:creationId xmlns:p14="http://schemas.microsoft.com/office/powerpoint/2010/main" val="1690511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3D910D2AB512468A436F62567C0D8C" ma:contentTypeVersion="12" ma:contentTypeDescription="Create a new document." ma:contentTypeScope="" ma:versionID="d4d3e37df06f7e02ed01219b81bffa46">
  <xsd:schema xmlns:xsd="http://www.w3.org/2001/XMLSchema" xmlns:xs="http://www.w3.org/2001/XMLSchema" xmlns:p="http://schemas.microsoft.com/office/2006/metadata/properties" xmlns:ns3="655634bb-005f-4f16-89fe-5a7c132f2d9f" xmlns:ns4="6d89e29b-f234-4cd7-a417-4553c173e51f" targetNamespace="http://schemas.microsoft.com/office/2006/metadata/properties" ma:root="true" ma:fieldsID="fd4f8790670a05fa77ace233d8c68903" ns3:_="" ns4:_="">
    <xsd:import namespace="655634bb-005f-4f16-89fe-5a7c132f2d9f"/>
    <xsd:import namespace="6d89e29b-f234-4cd7-a417-4553c173e51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634bb-005f-4f16-89fe-5a7c132f2d9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d89e29b-f234-4cd7-a417-4553c173e51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22A482-7546-4B98-B834-FFF23D2EE32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d89e29b-f234-4cd7-a417-4553c173e51f"/>
    <ds:schemaRef ds:uri="655634bb-005f-4f16-89fe-5a7c132f2d9f"/>
    <ds:schemaRef ds:uri="http://www.w3.org/XML/1998/namespace"/>
    <ds:schemaRef ds:uri="http://purl.org/dc/dcmitype/"/>
  </ds:schemaRefs>
</ds:datastoreItem>
</file>

<file path=customXml/itemProps2.xml><?xml version="1.0" encoding="utf-8"?>
<ds:datastoreItem xmlns:ds="http://schemas.openxmlformats.org/officeDocument/2006/customXml" ds:itemID="{5294F999-F9BF-4601-A408-78F7EBD582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634bb-005f-4f16-89fe-5a7c132f2d9f"/>
    <ds:schemaRef ds:uri="6d89e29b-f234-4cd7-a417-4553c173e5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122FD5-0F92-4527-A050-EC01051B8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46479</TotalTime>
  <Words>2019</Words>
  <Application>Microsoft Office PowerPoint</Application>
  <PresentationFormat>Widescreen</PresentationFormat>
  <Paragraphs>616</Paragraphs>
  <Slides>41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ArialMT</vt:lpstr>
      <vt:lpstr>Calibri</vt:lpstr>
      <vt:lpstr>Calibri Light</vt:lpstr>
      <vt:lpstr>Cambria Math</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TIAN EN#</dc:creator>
  <cp:lastModifiedBy>Tian En Chong</cp:lastModifiedBy>
  <cp:revision>59</cp:revision>
  <dcterms:created xsi:type="dcterms:W3CDTF">2020-01-28T03:19:09Z</dcterms:created>
  <dcterms:modified xsi:type="dcterms:W3CDTF">2020-05-05T05:19:41Z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0x0101001C3D910D2AB512468A436F62567C0D8C</vt:lpwstr>
  </property>
</Properties>
</file>